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56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90" d="100"/>
          <a:sy n="90" d="100"/>
        </p:scale>
        <p:origin x="16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9A98D-9706-596C-BBBF-056E3DCC25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9FC3AD-B958-73C7-AF05-5558EE0754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E96977-FE55-B47C-91C8-31CA70D16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1CEB1-CDF8-45ED-92FB-AA35AB5455BB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69121E-15E0-C600-A15D-6467B6054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E85910-6415-6EE7-DEA9-B2755EE8A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574F9-A688-4D3C-B6F2-7070C17D62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6817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F8174-ABD1-C185-C162-CED05A023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20AB43-0F6A-8C41-D7A3-FFD9F4C568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0FDD2-9B43-1DC4-6FBA-2E1824DE2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1CEB1-CDF8-45ED-92FB-AA35AB5455BB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241426-6FBF-B6EA-600D-3C2603037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C0BE02-52D3-401B-E830-5A3071D07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574F9-A688-4D3C-B6F2-7070C17D62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342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0357F4-01A9-5E0C-D184-F0C14A37F4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894553-A01C-B508-CFBE-0CF8FAA1B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DB731E-F32E-D284-7D5D-04B97F8AC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1CEB1-CDF8-45ED-92FB-AA35AB5455BB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FD2FAB-C39E-D643-49FB-6F58AD630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48880-0F78-B551-A95B-CC66D2EC3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574F9-A688-4D3C-B6F2-7070C17D62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0643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D4467-4635-7BF1-A4E2-95CCE1781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C178B-24BE-C333-A41C-F13A668A84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F659E4-477C-0D36-C80F-97B17B5B5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1CEB1-CDF8-45ED-92FB-AA35AB5455BB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D662B1-AABC-B3D8-7BD9-A7C88242F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D9D03-98F0-4A90-5813-2B2118239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574F9-A688-4D3C-B6F2-7070C17D62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9704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B68D2-F615-40F3-CE4A-47CDB0766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65AE0-72AC-7874-5E0F-44838F6D2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870601-5B4B-A4AB-506A-197351A19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1CEB1-CDF8-45ED-92FB-AA35AB5455BB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E0B8F-B25F-444E-A22E-DF412300E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0A9C9-4E85-1292-05A0-92A350425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574F9-A688-4D3C-B6F2-7070C17D62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9242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6D5B2-C87C-4CDD-BA3B-BE65FE5CD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4E37AD-EC5D-C8DF-4081-2A32E7120C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C183D4-B551-7E33-AC35-F518B4E85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9F2134-BA01-AD32-71AD-8EDF43154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1CEB1-CDF8-45ED-92FB-AA35AB5455BB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3718DB-EC1C-38E1-3906-A8D8453EE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43F555-3098-A334-4400-6468124E4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574F9-A688-4D3C-B6F2-7070C17D62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6454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6FF75-B634-9E73-454F-8BD823A40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F243FC-9CC3-91C2-8840-4CFB378011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979415-ED42-09CA-6BB1-B9896B91A9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973C28-2F46-122A-9A1D-70A8533C3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994BA6-A7CB-C63E-8ADF-403C5EA10F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29FF53-2C3D-7710-8C44-B3D8BC18C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1CEB1-CDF8-45ED-92FB-AA35AB5455BB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B8D057-7966-84AB-AEAC-8C43937C7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008BE5-C1E9-1DAC-16BC-75D4D96D4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574F9-A688-4D3C-B6F2-7070C17D62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3257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A0CD2-28A7-9B32-FA2F-95F0FE1FE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B855C7-F85B-F8A4-895E-D0047E192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1CEB1-CDF8-45ED-92FB-AA35AB5455BB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24FB16-52E9-EC49-38FB-CAE2964A6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A6BD3A-D6CE-96CA-CD45-1298F7294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574F9-A688-4D3C-B6F2-7070C17D62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16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20569-3FCD-CD4D-E452-024A5DC85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1CEB1-CDF8-45ED-92FB-AA35AB5455BB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5DEB4E-CE58-9C06-CC5C-38A937733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6BBB51-C9C5-4068-F410-49E606AE0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574F9-A688-4D3C-B6F2-7070C17D62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8386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EC92E-463F-F135-ACFB-25D4F17BC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E1A8B-440A-8E6A-002C-E5BEA6C07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25F082-B784-238C-6C12-06D6C07235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EB9316-695A-F76F-2B1D-AE4642540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1CEB1-CDF8-45ED-92FB-AA35AB5455BB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2817B1-0C14-FF23-B1EB-072F5178C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6DEF79-B65D-8C0B-8495-48E381180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574F9-A688-4D3C-B6F2-7070C17D62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7090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75F81-A0EC-41E4-2043-1D758802F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6C51D8-3110-40F6-14BE-CC5EAA8394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BBBDB2-003D-5822-FFFC-51588A7CFF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A419AC-3CA2-C721-101F-A134CA63B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1CEB1-CDF8-45ED-92FB-AA35AB5455BB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64A8F6-1F73-C495-FFAB-85EA64D73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F3EBFE-7D92-CCB0-EB7C-4409D72ED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574F9-A688-4D3C-B6F2-7070C17D62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0199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A0A625-9AA9-C88C-1AD0-67D061E12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DF884E-591C-4605-16DA-B24A135DC0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060EF-F319-9B69-1BC8-8846BF33C4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901CEB1-CDF8-45ED-92FB-AA35AB5455BB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1FFB0-868F-B062-5CF5-08D51349E8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5C7CC8-0789-1CDC-E350-60D26AE7D3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9574F9-A688-4D3C-B6F2-7070C17D62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7315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D2A656-0FBA-46A7-F8C5-54A8D0C6B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05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6013B9-0CD3-66B9-14CB-D316DD9F8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88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87B5B7-BF24-0F59-7F6D-AF90CFB79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563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9271E9-4D97-2ADE-DF53-FC7B9C66C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470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19EF8D-F140-2F4C-4541-1114C0163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394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241BDF-7469-C2BE-298B-5ABA7882A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83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D171F3-B91F-C5C9-4E11-EA05B8933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277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0</Words>
  <Application>Microsoft Office PowerPoint</Application>
  <PresentationFormat>Widescreen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Thornton</dc:creator>
  <cp:lastModifiedBy>Jack Percey</cp:lastModifiedBy>
  <cp:revision>2</cp:revision>
  <dcterms:created xsi:type="dcterms:W3CDTF">2024-03-26T11:46:47Z</dcterms:created>
  <dcterms:modified xsi:type="dcterms:W3CDTF">2024-04-02T11:15:05Z</dcterms:modified>
</cp:coreProperties>
</file>