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5" r:id="rId6"/>
    <p:sldId id="261" r:id="rId7"/>
    <p:sldId id="264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79AF3-CF78-4C8D-9172-007C207655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F6BB6E-217D-4392-9ECF-87BBF072D0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9A8F7-C2EA-44A8-908A-428178C6B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36CAE-52E7-4E08-88F5-CBF4DD19A2A7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A2F04A-D8AC-44B0-B8F4-2633645FA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91503-F4B7-4E27-A11E-081E2C791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98F7-C737-4524-A455-20C741138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164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9A966-0875-46B6-B785-D13728686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04DF66-B461-477F-A434-A3046EDD70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54CDC-804A-4DF3-AE1F-FA8285676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36CAE-52E7-4E08-88F5-CBF4DD19A2A7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92EC7-DBC0-4B96-ADD1-5F49A7E7D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B9693-4983-4B5C-9796-20B6C975D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98F7-C737-4524-A455-20C741138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781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74373F-3BD0-4011-B36D-BD84D0CEEB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B3894B-F758-4829-BCB7-4511433087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B49E0-3E70-4289-91F9-F3B2AE456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36CAE-52E7-4E08-88F5-CBF4DD19A2A7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36562-BEF0-4BB2-A1D0-7C39B77F0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177CE-3F65-42F8-A639-83C8F5FD9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98F7-C737-4524-A455-20C741138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535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7FA79-A3D6-446B-AD88-DB06C4D4D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197F4-58AB-4C55-AB3C-E74BEEAEF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B6F579-95ED-44F3-B290-99FC34708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36CAE-52E7-4E08-88F5-CBF4DD19A2A7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210B4-5A85-45BF-801C-1F22842B4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7D3AF1-F5C9-41AC-98B5-B71526740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98F7-C737-4524-A455-20C741138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164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B8B24-2E38-48CD-89E6-BE1F2515A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24FCE7-7809-4BB8-A4CB-B6829DECF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90F719-6B44-472A-A6B0-4FB273392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36CAE-52E7-4E08-88F5-CBF4DD19A2A7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464E0-1023-4FAB-8480-014CDE996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02FED8-FFA7-4E77-A423-CC6D1A34F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98F7-C737-4524-A455-20C741138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01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3148D-4425-439B-A6EA-38E057B00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45E77-7DB0-4686-A556-E3699374DA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2E6DE-AA35-457B-AD1B-C7A4D33142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2722D8-D07F-4D6E-9492-9757957E7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36CAE-52E7-4E08-88F5-CBF4DD19A2A7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5E5697-9396-4164-B4B0-15161DB9D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51945E-CEA9-45AD-A068-5B97EB926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98F7-C737-4524-A455-20C741138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135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A0F93-3067-4FFB-90AE-162F6EB6C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BB5066-7174-48DE-BC4B-7B7355CB28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528FCB-8130-40FF-A600-597F3AF436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7AF99A-8137-443F-B48A-2DC81AFCF6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74517D-9D72-4B18-A1EF-EA09B23DD4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3A2230-EA1B-4867-BD65-9AD836BDA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36CAE-52E7-4E08-88F5-CBF4DD19A2A7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97E608-02C5-4806-ADFB-BA51B2F64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7901F5-4091-49D3-82C8-660861296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98F7-C737-4524-A455-20C741138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594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BD5B5-688C-4124-A17F-BCC723D7D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B8581E-C565-44FE-BA57-3B8C5748B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36CAE-52E7-4E08-88F5-CBF4DD19A2A7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64376B-7C82-4E14-A616-5A1CD581E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2FD021-672E-487C-A68B-705403B8D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98F7-C737-4524-A455-20C741138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563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AB007B-726D-4979-BBF3-2BBC7BC99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36CAE-52E7-4E08-88F5-CBF4DD19A2A7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8C3000-1486-4459-80F0-A40E122C3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956AD6-0E1B-48E8-B121-6C7B4ADA8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98F7-C737-4524-A455-20C741138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788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EFD08-D643-4D69-9896-C47AF8780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59162-5820-493D-AF08-5263EB9B8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11A134-02FD-42D7-BDDC-AC62334B4A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BC8417-6D87-45E4-8DB8-D5A10B7F2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36CAE-52E7-4E08-88F5-CBF4DD19A2A7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1A6233-5531-4465-B87C-99A020AFD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0C32B0-B059-4C42-A20B-F1BD04FC3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98F7-C737-4524-A455-20C741138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95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27C6A-F099-432F-B8DE-81299D1A1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BBC40A-58BA-4BF0-BC94-115CDADAD9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AD7CE5-A0FD-4C7E-B955-1E6ECC456F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20DE77-1390-4B99-8326-EE2A63A48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36CAE-52E7-4E08-88F5-CBF4DD19A2A7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E44183-209A-4FC6-A674-F8661924D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857847-4B32-44A5-8709-65CFC6755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98F7-C737-4524-A455-20C741138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342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3639BA-4F3C-4D36-B031-ECA6E986E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2F0285-241F-4EE7-BC02-B24E58427B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EFBCF-DCCF-46B4-AFEA-A684E05980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36CAE-52E7-4E08-88F5-CBF4DD19A2A7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FB150D-A09D-42F0-A222-327EA7F802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DADBF-6483-495D-96A1-F088F987FA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898F7-C737-4524-A455-20C741138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318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8ACE66D-1755-44DA-8D94-8590BEC7094E}"/>
              </a:ext>
            </a:extLst>
          </p:cNvPr>
          <p:cNvSpPr/>
          <p:nvPr/>
        </p:nvSpPr>
        <p:spPr>
          <a:xfrm>
            <a:off x="864249" y="4733034"/>
            <a:ext cx="10463501" cy="156966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1440" tIns="45720" rIns="91440" bIns="45720">
            <a:spAutoFit/>
            <a:sp3d extrusionH="57150">
              <a:bevelT w="82550" h="38100" prst="coolSlant"/>
            </a:sp3d>
          </a:bodyPr>
          <a:lstStyle/>
          <a:p>
            <a:pPr algn="ctr"/>
            <a:r>
              <a:rPr lang="en-US" sz="9600" b="1" cap="none" spc="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BRIEFING</a:t>
            </a:r>
            <a:endParaRPr lang="en-US" sz="8800" b="1" cap="none" spc="0" dirty="0">
              <a:ln w="222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01471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D6C69-4BD1-4101-B1AB-D05FF954F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" name="Content Placeholder 8" descr="A picture containing timeline&#10;&#10;Description automatically generated">
            <a:extLst>
              <a:ext uri="{FF2B5EF4-FFF2-40B4-BE49-F238E27FC236}">
                <a16:creationId xmlns:a16="http://schemas.microsoft.com/office/drawing/2014/main" id="{D262B28B-1F32-4BDE-AF94-09391A2695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825039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ree Starry Sky Animation (For Background) - YouTube">
            <a:extLst>
              <a:ext uri="{FF2B5EF4-FFF2-40B4-BE49-F238E27FC236}">
                <a16:creationId xmlns:a16="http://schemas.microsoft.com/office/drawing/2014/main" id="{CD05DD65-2C38-4F72-BFBA-DC413F1BE2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61C38D6-1BAD-431E-82AA-2A741F9A9DFB}"/>
              </a:ext>
            </a:extLst>
          </p:cNvPr>
          <p:cNvSpPr/>
          <p:nvPr/>
        </p:nvSpPr>
        <p:spPr>
          <a:xfrm>
            <a:off x="864248" y="243513"/>
            <a:ext cx="10463501" cy="646331"/>
          </a:xfrm>
          <a:prstGeom prst="rect">
            <a:avLst/>
          </a:prstGeom>
          <a:solidFill>
            <a:srgbClr val="99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1440" tIns="45720" rIns="91440" bIns="45720">
            <a:spAutoFit/>
            <a:sp3d extrusionH="57150">
              <a:bevelT w="82550" h="38100" prst="coolSlant"/>
            </a:sp3d>
          </a:bodyPr>
          <a:lstStyle/>
          <a:p>
            <a:pPr algn="ctr"/>
            <a:r>
              <a:rPr lang="en-US" sz="3600" b="1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How to play</a:t>
            </a:r>
            <a:endParaRPr lang="en-US" sz="3200" b="1" cap="none" spc="0" dirty="0">
              <a:ln w="222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FCB4E7-61F8-46CD-B5DD-9D2A73E18F97}"/>
              </a:ext>
            </a:extLst>
          </p:cNvPr>
          <p:cNvSpPr/>
          <p:nvPr/>
        </p:nvSpPr>
        <p:spPr>
          <a:xfrm>
            <a:off x="422364" y="1288599"/>
            <a:ext cx="11347268" cy="507831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en-US" sz="2400" cap="none" spc="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/>
                <a:latin typeface="+mj-lt"/>
              </a:rPr>
              <a:t>You will either be an IMPOSTOR or CREWMATE</a:t>
            </a:r>
            <a:r>
              <a:rPr lang="en-US" sz="240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+mj-lt"/>
              </a:rPr>
              <a:t> – KEEP THIS SECRET!!!</a:t>
            </a:r>
          </a:p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en-US" sz="2400" cap="none" spc="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/>
                <a:latin typeface="+mj-lt"/>
              </a:rPr>
              <a:t>CREWMATES – Complete each tas</a:t>
            </a:r>
            <a:r>
              <a:rPr lang="en-US" sz="240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+mj-lt"/>
              </a:rPr>
              <a:t>k &amp; collect a stamp for each one on your hand</a:t>
            </a:r>
          </a:p>
          <a:p>
            <a:pPr algn="ctr"/>
            <a:r>
              <a:rPr lang="en-US" sz="240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+mj-lt"/>
              </a:rPr>
              <a:t>	</a:t>
            </a:r>
            <a:r>
              <a:rPr lang="en-US" sz="2400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990000"/>
                </a:solidFill>
                <a:latin typeface="+mj-lt"/>
              </a:rPr>
              <a:t>(if 3 Crewmates get all marks on their hand &amp; show leader in the Emergency Meeting space, the Crewmates WIN!)</a:t>
            </a:r>
            <a:endParaRPr lang="en-US" sz="2400" cap="none" spc="0" dirty="0">
              <a:ln w="22225">
                <a:solidFill>
                  <a:schemeClr val="bg1"/>
                </a:solidFill>
                <a:prstDash val="solid"/>
              </a:ln>
              <a:solidFill>
                <a:srgbClr val="990000"/>
              </a:solidFill>
              <a:effectLst/>
              <a:latin typeface="+mj-lt"/>
            </a:endParaRPr>
          </a:p>
          <a:p>
            <a:pPr algn="ctr"/>
            <a:endParaRPr lang="en-US" sz="200" cap="none" spc="0" dirty="0">
              <a:ln w="222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/>
              <a:latin typeface="+mj-lt"/>
            </a:endParaRPr>
          </a:p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en-US" sz="240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+mj-lt"/>
              </a:rPr>
              <a:t>IMPOSTORS – Kill the crewmates (tap them and show your Impostor card) – you can fake doing the tasks</a:t>
            </a:r>
            <a:endParaRPr lang="en-US" sz="200" dirty="0">
              <a:ln w="222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latin typeface="+mj-lt"/>
            </a:endParaRPr>
          </a:p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en-US" sz="2800" cap="none" spc="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/>
                <a:latin typeface="+mj-lt"/>
              </a:rPr>
              <a:t>When you’re killed, lie on the floor until you are found and reported – then go to the Emergency Meeting Space (Café)</a:t>
            </a:r>
          </a:p>
          <a:p>
            <a:pPr algn="ctr"/>
            <a:endParaRPr lang="en-US" sz="200" cap="none" spc="0" dirty="0">
              <a:ln w="222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/>
              <a:latin typeface="+mj-lt"/>
            </a:endParaRPr>
          </a:p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en-US" sz="2800" cap="none" spc="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/>
                <a:latin typeface="+mj-lt"/>
              </a:rPr>
              <a:t>To report a body, blow loudly on your whistle and everybody to go the EMERGENCY MEETING SPACE to vote (</a:t>
            </a:r>
            <a:r>
              <a:rPr lang="en-US" sz="280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+mj-lt"/>
              </a:rPr>
              <a:t>C</a:t>
            </a:r>
            <a:r>
              <a:rPr lang="en-US" sz="2800" cap="none" spc="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/>
                <a:latin typeface="+mj-lt"/>
              </a:rPr>
              <a:t>afé)</a:t>
            </a:r>
          </a:p>
          <a:p>
            <a:pPr algn="ctr"/>
            <a:r>
              <a:rPr lang="en-US" sz="2800" cap="none" spc="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/>
                <a:latin typeface="+mj-lt"/>
              </a:rPr>
              <a:t>– max. 1 min to discuss and vote!</a:t>
            </a:r>
          </a:p>
          <a:p>
            <a:pPr algn="ctr"/>
            <a:endParaRPr lang="en-US" sz="200" cap="none" spc="0" dirty="0">
              <a:ln w="222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/>
              <a:latin typeface="+mj-lt"/>
            </a:endParaRPr>
          </a:p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en-US" sz="280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+mj-lt"/>
              </a:rPr>
              <a:t>If you are voted off, go to the Emergency Meeting Space (Café)</a:t>
            </a:r>
          </a:p>
        </p:txBody>
      </p:sp>
    </p:spTree>
    <p:extLst>
      <p:ext uri="{BB962C8B-B14F-4D97-AF65-F5344CB8AC3E}">
        <p14:creationId xmlns:p14="http://schemas.microsoft.com/office/powerpoint/2010/main" val="947459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ree Starry Sky Animation (For Background) - YouTube">
            <a:extLst>
              <a:ext uri="{FF2B5EF4-FFF2-40B4-BE49-F238E27FC236}">
                <a16:creationId xmlns:a16="http://schemas.microsoft.com/office/drawing/2014/main" id="{CD05DD65-2C38-4F72-BFBA-DC413F1BE2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61C38D6-1BAD-431E-82AA-2A741F9A9DFB}"/>
              </a:ext>
            </a:extLst>
          </p:cNvPr>
          <p:cNvSpPr/>
          <p:nvPr/>
        </p:nvSpPr>
        <p:spPr>
          <a:xfrm>
            <a:off x="864248" y="243891"/>
            <a:ext cx="10463501" cy="923330"/>
          </a:xfrm>
          <a:prstGeom prst="rect">
            <a:avLst/>
          </a:prstGeom>
          <a:solidFill>
            <a:srgbClr val="99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1440" tIns="45720" rIns="91440" bIns="45720">
            <a:spAutoFit/>
            <a:sp3d extrusionH="57150">
              <a:bevelT w="82550" h="38100" prst="coolSlant"/>
            </a:sp3d>
          </a:bodyPr>
          <a:lstStyle/>
          <a:p>
            <a:pPr algn="ctr"/>
            <a:r>
              <a:rPr lang="en-US" sz="5400" b="1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RULES</a:t>
            </a:r>
            <a:endParaRPr lang="en-US" sz="4800" b="1" cap="none" spc="0" dirty="0">
              <a:ln w="222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FCB4E7-61F8-46CD-B5DD-9D2A73E18F97}"/>
              </a:ext>
            </a:extLst>
          </p:cNvPr>
          <p:cNvSpPr/>
          <p:nvPr/>
        </p:nvSpPr>
        <p:spPr>
          <a:xfrm>
            <a:off x="864249" y="1411112"/>
            <a:ext cx="10463501" cy="524759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  <a:sp3d/>
          </a:bodyPr>
          <a:lstStyle/>
          <a:p>
            <a:pPr marL="742950" indent="-742950" algn="ctr">
              <a:buFont typeface="+mj-lt"/>
              <a:buAutoNum type="arabicParenR"/>
            </a:pPr>
            <a:r>
              <a:rPr lang="en-US" sz="3200" cap="none" spc="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/>
                <a:latin typeface="+mj-lt"/>
              </a:rPr>
              <a:t>No Emergency Meetings – only report bodies</a:t>
            </a:r>
          </a:p>
          <a:p>
            <a:pPr marL="742950" indent="-742950" algn="ctr">
              <a:buFont typeface="+mj-lt"/>
              <a:buAutoNum type="arabicParenR"/>
            </a:pPr>
            <a:r>
              <a:rPr lang="en-US" sz="320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+mj-lt"/>
              </a:rPr>
              <a:t>Impostor must count 15 Mississippi’s between each kill (be honest!) </a:t>
            </a:r>
            <a:endParaRPr lang="en-US" sz="3200" cap="none" spc="0" dirty="0">
              <a:ln w="222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/>
              <a:latin typeface="+mj-lt"/>
            </a:endParaRPr>
          </a:p>
          <a:p>
            <a:pPr marL="742950" indent="-742950" algn="ctr">
              <a:buFont typeface="+mj-lt"/>
              <a:buAutoNum type="arabicParenR"/>
            </a:pPr>
            <a:r>
              <a:rPr lang="en-US" sz="3200" cap="none" spc="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/>
                <a:latin typeface="+mj-lt"/>
              </a:rPr>
              <a:t>No running (do a funny walk like they do in the game)</a:t>
            </a:r>
          </a:p>
          <a:p>
            <a:pPr marL="228600" indent="-228600" algn="ctr">
              <a:buFont typeface="+mj-lt"/>
              <a:buAutoNum type="arabicParenR"/>
            </a:pPr>
            <a:endParaRPr lang="en-US" sz="300" cap="none" spc="0" dirty="0">
              <a:ln w="222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/>
              <a:latin typeface="+mj-lt"/>
            </a:endParaRPr>
          </a:p>
          <a:p>
            <a:pPr marL="742950" indent="-742950" algn="ctr">
              <a:buFont typeface="+mj-lt"/>
              <a:buAutoNum type="arabicParenR"/>
            </a:pPr>
            <a:r>
              <a:rPr lang="en-US" sz="320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+mj-lt"/>
              </a:rPr>
              <a:t>Only enter areas marked in green on the map</a:t>
            </a:r>
          </a:p>
          <a:p>
            <a:pPr marL="228600" indent="-228600" algn="ctr">
              <a:buFont typeface="+mj-lt"/>
              <a:buAutoNum type="arabicParenR"/>
            </a:pPr>
            <a:endParaRPr lang="en-US" sz="300" dirty="0">
              <a:ln w="222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latin typeface="+mj-lt"/>
            </a:endParaRPr>
          </a:p>
          <a:p>
            <a:pPr marL="742950" indent="-742950" algn="ctr">
              <a:buFont typeface="+mj-lt"/>
              <a:buAutoNum type="arabicParenR"/>
            </a:pPr>
            <a:r>
              <a:rPr lang="en-US" sz="320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+mj-lt"/>
              </a:rPr>
              <a:t>If killed/voted off, stay in the Emergency Meeting Space (Café) until the end of the game</a:t>
            </a:r>
          </a:p>
          <a:p>
            <a:pPr marL="228600" indent="-228600" algn="ctr">
              <a:buFont typeface="+mj-lt"/>
              <a:buAutoNum type="arabicParenR"/>
            </a:pPr>
            <a:endParaRPr lang="en-US" sz="300" dirty="0">
              <a:ln w="222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latin typeface="+mj-lt"/>
            </a:endParaRPr>
          </a:p>
          <a:p>
            <a:pPr marL="742950" indent="-742950" algn="ctr">
              <a:buFont typeface="+mj-lt"/>
              <a:buAutoNum type="arabicParenR" startAt="5"/>
            </a:pPr>
            <a:r>
              <a:rPr lang="en-US" sz="3200" cap="none" spc="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/>
                <a:latin typeface="+mj-lt"/>
              </a:rPr>
              <a:t>Don’t travel in groups (too obvious!)</a:t>
            </a:r>
          </a:p>
          <a:p>
            <a:pPr marL="228600" indent="-228600" algn="ctr">
              <a:buFont typeface="+mj-lt"/>
              <a:buAutoNum type="arabicParenR" startAt="5"/>
            </a:pPr>
            <a:endParaRPr lang="en-US" sz="300" cap="none" spc="0" dirty="0">
              <a:ln w="222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/>
              <a:latin typeface="+mj-lt"/>
            </a:endParaRPr>
          </a:p>
          <a:p>
            <a:pPr marL="742950" indent="-742950" algn="ctr">
              <a:buFont typeface="+mj-lt"/>
              <a:buAutoNum type="arabicParenR" startAt="5"/>
            </a:pPr>
            <a:r>
              <a:rPr lang="en-US" sz="320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+mj-lt"/>
              </a:rPr>
              <a:t>No hiding in toilets, cupboards or outside</a:t>
            </a:r>
          </a:p>
          <a:p>
            <a:pPr marL="228600" indent="-228600" algn="ctr">
              <a:buFont typeface="+mj-lt"/>
              <a:buAutoNum type="arabicParenR" startAt="5"/>
            </a:pPr>
            <a:endParaRPr lang="en-US" sz="300" dirty="0">
              <a:ln w="222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latin typeface="+mj-lt"/>
            </a:endParaRPr>
          </a:p>
          <a:p>
            <a:pPr marL="742950" indent="-742950" algn="ctr">
              <a:buFont typeface="+mj-lt"/>
              <a:buAutoNum type="arabicParenR" startAt="5"/>
            </a:pPr>
            <a:r>
              <a:rPr lang="en-US" sz="320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+mj-lt"/>
              </a:rPr>
              <a:t>Don’t move or sabotage any tasks or cameras</a:t>
            </a:r>
          </a:p>
        </p:txBody>
      </p:sp>
    </p:spTree>
    <p:extLst>
      <p:ext uri="{BB962C8B-B14F-4D97-AF65-F5344CB8AC3E}">
        <p14:creationId xmlns:p14="http://schemas.microsoft.com/office/powerpoint/2010/main" val="120957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6EC2A00-8F59-40A9-AEAC-D77123D7DD94}"/>
              </a:ext>
            </a:extLst>
          </p:cNvPr>
          <p:cNvSpPr/>
          <p:nvPr/>
        </p:nvSpPr>
        <p:spPr>
          <a:xfrm>
            <a:off x="2048312" y="2105561"/>
            <a:ext cx="8095376" cy="2646878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1440" tIns="45720" rIns="91440" bIns="45720">
            <a:spAutoFit/>
            <a:sp3d extrusionH="57150">
              <a:bevelT w="82550" h="38100" prst="coolSlant"/>
            </a:sp3d>
          </a:bodyPr>
          <a:lstStyle/>
          <a:p>
            <a:pPr algn="ctr"/>
            <a:r>
              <a:rPr lang="en-US" sz="16600" b="1" cap="none" spc="0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READY?!</a:t>
            </a:r>
          </a:p>
        </p:txBody>
      </p:sp>
    </p:spTree>
    <p:extLst>
      <p:ext uri="{BB962C8B-B14F-4D97-AF65-F5344CB8AC3E}">
        <p14:creationId xmlns:p14="http://schemas.microsoft.com/office/powerpoint/2010/main" val="2997056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82048E90EB244A96399C20BE833193" ma:contentTypeVersion="13" ma:contentTypeDescription="Create a new document." ma:contentTypeScope="" ma:versionID="e0ad40184b953c5947e665d3cff1208e">
  <xsd:schema xmlns:xsd="http://www.w3.org/2001/XMLSchema" xmlns:xs="http://www.w3.org/2001/XMLSchema" xmlns:p="http://schemas.microsoft.com/office/2006/metadata/properties" xmlns:ns3="fe858287-a442-4935-a44a-eadf5ba3c281" xmlns:ns4="02095150-d4ab-49af-b38a-930d2638e71a" targetNamespace="http://schemas.microsoft.com/office/2006/metadata/properties" ma:root="true" ma:fieldsID="caa4381f6002d25cc0f0497e88e7ae73" ns3:_="" ns4:_="">
    <xsd:import namespace="fe858287-a442-4935-a44a-eadf5ba3c281"/>
    <xsd:import namespace="02095150-d4ab-49af-b38a-930d2638e71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858287-a442-4935-a44a-eadf5ba3c2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095150-d4ab-49af-b38a-930d2638e71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E2AB65-6064-484A-8B0D-B3D8C7982A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858287-a442-4935-a44a-eadf5ba3c281"/>
    <ds:schemaRef ds:uri="02095150-d4ab-49af-b38a-930d2638e7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35B9F99-EB13-450C-866D-0F82122965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6B0E3AB-6A25-43AF-98A8-79BEFADAF396}">
  <ds:schemaRefs>
    <ds:schemaRef ds:uri="http://purl.org/dc/terms/"/>
    <ds:schemaRef ds:uri="02095150-d4ab-49af-b38a-930d2638e71a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www.w3.org/XML/1998/namespace"/>
    <ds:schemaRef ds:uri="fe858287-a442-4935-a44a-eadf5ba3c281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2998</TotalTime>
  <Words>240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Abby Poole</dc:creator>
  <cp:lastModifiedBy>David Thornton</cp:lastModifiedBy>
  <cp:revision>11</cp:revision>
  <dcterms:created xsi:type="dcterms:W3CDTF">2021-04-13T10:56:26Z</dcterms:created>
  <dcterms:modified xsi:type="dcterms:W3CDTF">2021-05-19T13:45:59Z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0x0101008E82048E90EB244A96399C20BE833193</vt:lpwstr>
  </property>
</Properties>
</file>