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72" r:id="rId6"/>
    <p:sldId id="273" r:id="rId7"/>
    <p:sldId id="275" r:id="rId8"/>
    <p:sldId id="274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3" r:id="rId34"/>
    <p:sldId id="301" r:id="rId35"/>
    <p:sldId id="302" r:id="rId36"/>
    <p:sldId id="304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BD90A-9B5D-4DDC-9B46-B6F25A21153B}" v="9" dt="2025-10-01T20:14:00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2FA3D-1C85-D7BE-D90F-89CD9295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092051-9872-D359-260A-3E5842BFA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8920C-1DDA-F7BF-9676-F886289A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BE21C-F978-C937-B49E-C2788A85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B43D4-5906-219B-4043-E6BD32CC9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6EB9B2-106E-D613-4CAD-0C8D3D6362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50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EB89-23C0-592A-87B5-30364C746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B98B8-317D-535B-30AA-A4A3C29BE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C649B-A74B-3D88-9EAC-75263C12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2EBA5-D7A7-DBC5-D287-70AA9B5E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C6772-89DA-3229-E223-521542366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5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87B8AE-1CB3-8C9E-E8BB-217DC32F9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F640A-5F4D-3B65-C868-A063069C2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02D1-80F6-67E3-CBB9-3CCCA248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431A3-FE01-8756-4F38-8639FF03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D5AAA-8DC3-8077-D3F1-F6084745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8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79A1A-D05B-3CA1-601D-683642DF2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13923-C75F-9CAD-FA50-98157F92B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42DED-F247-5DFC-FB68-B5F337029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AF162-EEC7-6B7B-DBB7-D19BDB7FA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19AEB-EC97-3C74-E16C-6F775109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3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43D9E-6D29-931B-BCE4-45763967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A1BA9-941C-1AB7-400A-784DAE386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08D9A-8BC7-0553-127B-F8512B30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7ECCA-505A-C297-43D8-3343109D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F52C4-0DA1-1E71-781E-8F5CBB84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49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C5E34-5D3D-F4A3-D7EE-6F22EF64E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B64F3-94D0-CFDD-1CD5-E483A81679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8B364-542D-C07C-41D3-9C9491CE5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8E442-5134-BC47-E623-41C764E1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C596A-F43E-A034-62DE-AE37508F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CE3B3-4A67-A79C-E089-5E5A35C3D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2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9FF7-A71F-F73C-C409-A55BBB8C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8B0C2-29AD-B2A1-3F64-E161F5A9B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3C576-65F5-45BC-8BA6-3D695FD30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99F28-F458-FC9C-EF0D-7857B440B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455C3F-463C-A20A-C13A-2DB7E1245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47433A-1061-CB9D-BA42-0DFA4288B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5113E-6FD0-5131-9EE7-BF61E5AB9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62DB8-D2D7-251C-E7AE-29912D0C0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1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13D03-19A6-A203-0A34-D2DA06BE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854CC-F820-0BE1-3C3B-EF094490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587183-74AA-6314-6B9E-E25848393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812E-02C7-5653-F8DA-7BF28C40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14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ED4B40-90B6-20FE-4193-662510F3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8947F-D5F0-39A7-6FEB-BC7F9CB7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A7E86-0F7B-56CB-B982-1055B827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93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C08C2-4205-B083-777A-38379B074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A91C1-834A-CCEF-5D86-42CE571A4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556747-4470-AC6B-F718-353193572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DE4A3-E41E-A89E-F41E-10362728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6A61A-D144-A125-A5D5-FED918C7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8CFB9-1266-8A58-082C-ADB1E83F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88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329C6-3A03-27F7-B053-E1EA8B325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A3E0CB-12D6-FC1E-8942-630F99E70B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359966-DE87-A0E6-F687-53795D950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F7A91-E94D-D094-A096-90868C07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47EF6-8345-65A3-7C23-FC48BD74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3BDE0-BC6E-2389-161D-A988CFFE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7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8F106-7DC4-32F6-9ECF-D27AA5F4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3724C-A6B9-C6C0-8DC6-31C50E606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C555C-8A48-9134-C50A-A69CFFB6D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4C69D-E2C1-4A77-BB68-92A08A1F156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499AA-ECFD-E6F7-8CC3-17344D0D9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011D-DA62-9F56-F413-C2DE57773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343F4-BE0F-B46A-B2B0-F7102522E27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11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49707"/>
            <a:ext cx="8561024" cy="1285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was your highlight in the last week?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25389"/>
            <a:ext cx="8561024" cy="1433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brings you joy?</a:t>
            </a:r>
          </a:p>
        </p:txBody>
      </p:sp>
    </p:spTree>
    <p:extLst>
      <p:ext uri="{BB962C8B-B14F-4D97-AF65-F5344CB8AC3E}">
        <p14:creationId xmlns:p14="http://schemas.microsoft.com/office/powerpoint/2010/main" val="1554338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04E15-CEC5-13ED-1C5F-36F57102E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5A6C2-636B-CB85-28A5-E54A4BD1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D77A83-C143-8748-26F2-4BCBE12C6B68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on your bucket list?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E01B37-22F0-105D-4EFA-BA615B5FFEDA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had endless money, what would you do with it?</a:t>
            </a:r>
          </a:p>
        </p:txBody>
      </p:sp>
    </p:spTree>
    <p:extLst>
      <p:ext uri="{BB962C8B-B14F-4D97-AF65-F5344CB8AC3E}">
        <p14:creationId xmlns:p14="http://schemas.microsoft.com/office/powerpoint/2010/main" val="350735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52093-8085-564F-0133-8F16F027F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00C9E-79D4-0CF7-EBD2-B04F23507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29AF3F-ED2B-9923-DF99-F013E5FE1BAE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 do with a spare hour at home?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1F88A5-D1B8-0D95-F6B5-2582D31DF9CE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Whose advice do you take seriously?</a:t>
            </a:r>
          </a:p>
        </p:txBody>
      </p:sp>
    </p:spTree>
    <p:extLst>
      <p:ext uri="{BB962C8B-B14F-4D97-AF65-F5344CB8AC3E}">
        <p14:creationId xmlns:p14="http://schemas.microsoft.com/office/powerpoint/2010/main" val="1788604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70569-E72C-2B76-07AA-AADDB75D8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59558-6616-7C1B-13AD-299AD860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F616AF-FF7A-1580-6A46-87358D41323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most proud of?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0D2496D-02EE-80A1-958F-87A8CBE5CA2B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brings out the best in you?</a:t>
            </a:r>
          </a:p>
        </p:txBody>
      </p:sp>
    </p:spTree>
    <p:extLst>
      <p:ext uri="{BB962C8B-B14F-4D97-AF65-F5344CB8AC3E}">
        <p14:creationId xmlns:p14="http://schemas.microsoft.com/office/powerpoint/2010/main" val="1828527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47AF6-CC9B-10BE-9F0D-6A5236751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DE95-0769-3F0D-9608-621C25976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32CB90-E57F-BCC2-B1A1-B3239E77C615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grateful for?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075D0F6-4BA2-A214-CA55-E4622E6D0D82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stresses you out?</a:t>
            </a:r>
          </a:p>
        </p:txBody>
      </p:sp>
    </p:spTree>
    <p:extLst>
      <p:ext uri="{BB962C8B-B14F-4D97-AF65-F5344CB8AC3E}">
        <p14:creationId xmlns:p14="http://schemas.microsoft.com/office/powerpoint/2010/main" val="2661625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8DF21-FE80-D094-81EC-E5218999B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50826-E5CF-87C9-AA0B-C2555A3C9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CCBB7E4-5DF0-3F4C-066A-276E7F1FAF6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do you stay healthy?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E9FCF0-9BC8-137E-B44B-12D000BAADD1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do you trust?</a:t>
            </a:r>
          </a:p>
        </p:txBody>
      </p:sp>
    </p:spTree>
    <p:extLst>
      <p:ext uri="{BB962C8B-B14F-4D97-AF65-F5344CB8AC3E}">
        <p14:creationId xmlns:p14="http://schemas.microsoft.com/office/powerpoint/2010/main" val="2014557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91BE5-B706-3BF9-A1DF-349946739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03233-F867-3EDB-A094-1C1F0299D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0CF12D-5820-9EF6-8955-11C5818FDA2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have a famous person for dinner, who would you invite?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6EF37F2-54A5-1AA9-E8BB-E9C128102DA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would you like to be remembered?</a:t>
            </a:r>
          </a:p>
        </p:txBody>
      </p:sp>
    </p:spTree>
    <p:extLst>
      <p:ext uri="{BB962C8B-B14F-4D97-AF65-F5344CB8AC3E}">
        <p14:creationId xmlns:p14="http://schemas.microsoft.com/office/powerpoint/2010/main" val="984763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1790E-EF3B-933E-31C2-540738E64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A1ED7-2092-8A2B-C24A-47F03E84A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D55B90-E4EB-F9B7-7A23-A1EFC9BE8E7A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makes you afraid?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308EB7-16B3-2C8D-8795-5F51FA7539C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have you changed in the last year?</a:t>
            </a:r>
          </a:p>
        </p:txBody>
      </p:sp>
    </p:spTree>
    <p:extLst>
      <p:ext uri="{BB962C8B-B14F-4D97-AF65-F5344CB8AC3E}">
        <p14:creationId xmlns:p14="http://schemas.microsoft.com/office/powerpoint/2010/main" val="1007138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DADF4-2A83-2ADF-5BEB-E2C7AAA6C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394DD-4433-D787-CF99-11FC37DF0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7220EDD-7F99-9239-B08B-11D870C6234B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makes a good friend?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7F9815-9DFE-6CE7-5165-A8EF51F6045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favourite memory? </a:t>
            </a:r>
          </a:p>
        </p:txBody>
      </p:sp>
    </p:spTree>
    <p:extLst>
      <p:ext uri="{BB962C8B-B14F-4D97-AF65-F5344CB8AC3E}">
        <p14:creationId xmlns:p14="http://schemas.microsoft.com/office/powerpoint/2010/main" val="985744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2B469-7F7D-4049-29DA-2A0AFE4B1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9D402-1D0E-DE2F-FDB5-63C30D083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524E79-2708-6A65-0957-52DE049C87E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makes a good friend?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3026DA7-A52A-AF8C-6BAC-44A356D27486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favourite memory? </a:t>
            </a:r>
          </a:p>
        </p:txBody>
      </p:sp>
    </p:spTree>
    <p:extLst>
      <p:ext uri="{BB962C8B-B14F-4D97-AF65-F5344CB8AC3E}">
        <p14:creationId xmlns:p14="http://schemas.microsoft.com/office/powerpoint/2010/main" val="2087530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14FE9-DD7F-4FED-5955-0D89723F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9490-F207-9964-E34F-428168B8D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A22083-F839-BA9F-336B-FEAB6A6F662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that you have overcome recently?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EF99D4-9609-0C81-C95C-B17B73C95105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I would be most surprised to know about you?</a:t>
            </a:r>
          </a:p>
        </p:txBody>
      </p:sp>
    </p:spTree>
    <p:extLst>
      <p:ext uri="{BB962C8B-B14F-4D97-AF65-F5344CB8AC3E}">
        <p14:creationId xmlns:p14="http://schemas.microsoft.com/office/powerpoint/2010/main" val="2955468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02" y="1720199"/>
            <a:ext cx="7938571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38421"/>
            <a:ext cx="83606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favourite subject at school/college and why do you like it?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14371"/>
            <a:ext cx="8561024" cy="144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make a youth residential absolutely unmissable for you?</a:t>
            </a:r>
          </a:p>
        </p:txBody>
      </p:sp>
    </p:spTree>
    <p:extLst>
      <p:ext uri="{BB962C8B-B14F-4D97-AF65-F5344CB8AC3E}">
        <p14:creationId xmlns:p14="http://schemas.microsoft.com/office/powerpoint/2010/main" val="3180530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2029A-4109-E980-B465-B20539FEE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DBB23-E469-E459-F17F-C85D0BCB6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474DB-FD48-BBA2-6B59-086C92B1035E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did you last get angry?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0B5C8F-DD29-0B51-2A2C-F7A961451ACD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change one thing about your life,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2758887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2FB72-C2E3-FF17-1016-C81A47161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F172-6222-B766-05D4-D66CA011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BE72C8-9FAA-56F4-EDAC-7B288C62548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do you like to spend time with?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14E396-5063-7E1D-1F8B-036EDCC3E21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was the last thing that made you cry?</a:t>
            </a:r>
          </a:p>
        </p:txBody>
      </p:sp>
    </p:spTree>
    <p:extLst>
      <p:ext uri="{BB962C8B-B14F-4D97-AF65-F5344CB8AC3E}">
        <p14:creationId xmlns:p14="http://schemas.microsoft.com/office/powerpoint/2010/main" val="2380508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5C4A2-7B3A-E03B-B519-5EC73E546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8F2C7-EB4D-601B-7FBA-12D7DC840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CDC405-9C3E-9992-2ACB-DB184908A1B2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does Christmas look like for you?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D5281B-F89C-ECD0-2E9A-8A60DF89C39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get to the top of any career in your life,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1861355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56809-6680-C77E-5BD8-BE118CA17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FFDAA-6305-2C90-9C75-B1D3B4A42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8A0B19-FB4F-288E-2773-0F6868464ADF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most exciting thing you’ve ever done?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2546DE-B1AA-C918-5E88-EB3085B7ABB5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makes you hopeful about the world?</a:t>
            </a:r>
          </a:p>
        </p:txBody>
      </p:sp>
    </p:spTree>
    <p:extLst>
      <p:ext uri="{BB962C8B-B14F-4D97-AF65-F5344CB8AC3E}">
        <p14:creationId xmlns:p14="http://schemas.microsoft.com/office/powerpoint/2010/main" val="19912039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2052-B304-23B4-591B-07104D5D1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21119-12EE-28E6-F3BE-98584D9C3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6824BA-8290-0BCC-AED4-4153A5A0D9EF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love about where you live?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5CA78E7-1951-6DC5-0172-F41D46BF9C0C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breaks your heart?</a:t>
            </a:r>
          </a:p>
        </p:txBody>
      </p:sp>
    </p:spTree>
    <p:extLst>
      <p:ext uri="{BB962C8B-B14F-4D97-AF65-F5344CB8AC3E}">
        <p14:creationId xmlns:p14="http://schemas.microsoft.com/office/powerpoint/2010/main" val="24149993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00C94-B149-D1D1-277C-33EB8F99E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A9776-6315-042D-F90D-AA8C6E06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C7C714-45C2-936B-91B1-161FF6AB6D3D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Do you support any team? If so, which one?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9040FC-4A7F-6AD4-DCEE-48564AC82F9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would you describe your dream day?</a:t>
            </a:r>
          </a:p>
        </p:txBody>
      </p:sp>
    </p:spTree>
    <p:extLst>
      <p:ext uri="{BB962C8B-B14F-4D97-AF65-F5344CB8AC3E}">
        <p14:creationId xmlns:p14="http://schemas.microsoft.com/office/powerpoint/2010/main" val="19777167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88CB6-F919-3BD0-5F6C-5F4036E5C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6686-A5A7-81F7-5CDF-DDC9E6980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F34B50-DDC7-5342-72D1-8D786578D366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have any talent, what would it be?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18EE333-8065-5C65-52E0-4ACB6F8FAC1A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could, would you want to go back in time? If so, why?</a:t>
            </a:r>
          </a:p>
        </p:txBody>
      </p:sp>
    </p:spTree>
    <p:extLst>
      <p:ext uri="{BB962C8B-B14F-4D97-AF65-F5344CB8AC3E}">
        <p14:creationId xmlns:p14="http://schemas.microsoft.com/office/powerpoint/2010/main" val="21997679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A9712-3D7C-5CF1-07E5-A3E91740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249D0-9EB3-530B-05E1-51032F777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007B482-A055-2EDF-1594-910D9C1C56C7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three things would you take to a desert island?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C3AB17-4713-5DFF-E464-CE4BA676D58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Would you change any of the choices you made today? If so, which ones?</a:t>
            </a:r>
          </a:p>
        </p:txBody>
      </p:sp>
    </p:spTree>
    <p:extLst>
      <p:ext uri="{BB962C8B-B14F-4D97-AF65-F5344CB8AC3E}">
        <p14:creationId xmlns:p14="http://schemas.microsoft.com/office/powerpoint/2010/main" val="17007205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1EB92-8D61-27C5-8178-E7BBB9BA2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AAEBF-ADCC-CD1C-6C6E-F04DBF59E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F9EBCD-B342-BF91-D884-BF554375CAE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is your favourite person to spend time with?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330EF2-6C4E-199A-FAE9-2ED3AAF0D1D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about when you first wake up?</a:t>
            </a:r>
          </a:p>
        </p:txBody>
      </p:sp>
    </p:spTree>
    <p:extLst>
      <p:ext uri="{BB962C8B-B14F-4D97-AF65-F5344CB8AC3E}">
        <p14:creationId xmlns:p14="http://schemas.microsoft.com/office/powerpoint/2010/main" val="1865019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029EC-D39C-B159-434A-B769BD6FE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7144B-9C27-DD0C-47FF-B371DADB6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ABDDD3-9F86-15ED-719E-15DA861E809A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opened a restaurant, what would it serve?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82B9BE-AB3F-FF43-D997-BEB7BFB4E8C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best compliment you have ever received?</a:t>
            </a:r>
          </a:p>
        </p:txBody>
      </p:sp>
    </p:spTree>
    <p:extLst>
      <p:ext uri="{BB962C8B-B14F-4D97-AF65-F5344CB8AC3E}">
        <p14:creationId xmlns:p14="http://schemas.microsoft.com/office/powerpoint/2010/main" val="226362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do you feel most alive?</a:t>
            </a:r>
            <a:endParaRPr lang="en-GB" b="1" dirty="0"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561024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change one thing about the world,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2478247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F309A-6B56-DC16-3BA3-03776ED95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2C444-FB46-D0B7-258F-F0D3DCB1A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63D38A-1B49-D9E6-1CBF-3B06DE44AF10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go anywhere in the world, where would you go?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102E201-D152-F887-8810-5E9EE147C171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money wasn’t an issue, what would you do for the next year?</a:t>
            </a:r>
          </a:p>
        </p:txBody>
      </p:sp>
    </p:spTree>
    <p:extLst>
      <p:ext uri="{BB962C8B-B14F-4D97-AF65-F5344CB8AC3E}">
        <p14:creationId xmlns:p14="http://schemas.microsoft.com/office/powerpoint/2010/main" val="458427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E90D8-2195-43B0-9E07-64324378F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ADEA-2AA2-DCC6-C8C9-95306D76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2DBAB7-86AA-8121-812F-1D957F7EEF2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funniest thing you’ve ever seen?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D74A16-5F2C-480F-25EB-A4F68F8CC3A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fictional character are you most like?</a:t>
            </a:r>
          </a:p>
        </p:txBody>
      </p:sp>
    </p:spTree>
    <p:extLst>
      <p:ext uri="{BB962C8B-B14F-4D97-AF65-F5344CB8AC3E}">
        <p14:creationId xmlns:p14="http://schemas.microsoft.com/office/powerpoint/2010/main" val="32732166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665B7-04D9-40CE-80C7-9B99D7CE3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C3368-F788-A3AC-93E5-EF9AF4918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404C41-DAD4-1CED-2E8A-0BC1C559A62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opened a restaurant, what would it serve?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97B5644-88FE-21B9-4C52-6B6BA0E24A3B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you’ve always wanted to try in life, but haven’t yet?</a:t>
            </a:r>
          </a:p>
        </p:txBody>
      </p:sp>
    </p:spTree>
    <p:extLst>
      <p:ext uri="{BB962C8B-B14F-4D97-AF65-F5344CB8AC3E}">
        <p14:creationId xmlns:p14="http://schemas.microsoft.com/office/powerpoint/2010/main" val="241455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27259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1189821" y="3216656"/>
            <a:ext cx="80643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favourite book ever?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67349"/>
            <a:ext cx="8561024" cy="1347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a big challenge you’re facing at the moment?</a:t>
            </a:r>
          </a:p>
        </p:txBody>
      </p:sp>
    </p:spTree>
    <p:extLst>
      <p:ext uri="{BB962C8B-B14F-4D97-AF65-F5344CB8AC3E}">
        <p14:creationId xmlns:p14="http://schemas.microsoft.com/office/powerpoint/2010/main" val="1944135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4970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do for fun?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25389"/>
            <a:ext cx="8561024" cy="1433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you used to do, that you don’t do any more?</a:t>
            </a:r>
          </a:p>
        </p:txBody>
      </p:sp>
    </p:spTree>
    <p:extLst>
      <p:ext uri="{BB962C8B-B14F-4D97-AF65-F5344CB8AC3E}">
        <p14:creationId xmlns:p14="http://schemas.microsoft.com/office/powerpoint/2010/main" val="1266674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02" y="1720199"/>
            <a:ext cx="7938571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384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Who’s in your family?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14371"/>
            <a:ext cx="8561024" cy="144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do you feel peaceful?</a:t>
            </a:r>
          </a:p>
        </p:txBody>
      </p:sp>
    </p:spTree>
    <p:extLst>
      <p:ext uri="{BB962C8B-B14F-4D97-AF65-F5344CB8AC3E}">
        <p14:creationId xmlns:p14="http://schemas.microsoft.com/office/powerpoint/2010/main" val="157880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27259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1189821" y="3216656"/>
            <a:ext cx="80643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best place you’ve ever been?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67349"/>
            <a:ext cx="8561024" cy="1347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start anything this year,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1627919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good at?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one of your favourite memories?</a:t>
            </a:r>
          </a:p>
        </p:txBody>
      </p:sp>
    </p:spTree>
    <p:extLst>
      <p:ext uri="{BB962C8B-B14F-4D97-AF65-F5344CB8AC3E}">
        <p14:creationId xmlns:p14="http://schemas.microsoft.com/office/powerpoint/2010/main" val="975868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F6E51-C77B-3A67-5C36-F93BCD297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E4D2-B4FB-1651-631A-07F16598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DA69EA-3F5D-56A2-92FC-6489FBB459FD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did you do yesterday?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5724241-66A3-FA03-9CA2-0F3E08F8081D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stop doing something before the end of the year,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339416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77b99f-401e-44a8-aa2c-85cd6d26aef4">
      <Terms xmlns="http://schemas.microsoft.com/office/infopath/2007/PartnerControls"/>
    </lcf76f155ced4ddcb4097134ff3c332f>
    <TaxCatchAll xmlns="5da0edce-a7d8-4890-a292-aa18e5fe4ad7" xsi:nil="true"/>
    <_dlc_DocId xmlns="5da0edce-a7d8-4890-a292-aa18e5fe4ad7">2D5P4YWJQFPA-2099169381-29276</_dlc_DocId>
    <_dlc_DocIdUrl xmlns="5da0edce-a7d8-4890-a292-aa18e5fe4ad7">
      <Url>https://christchurchwinchester.sharepoint.com/sites/ChurchDocuments/_layouts/15/DocIdRedir.aspx?ID=2D5P4YWJQFPA-2099169381-29276</Url>
      <Description>2D5P4YWJQFPA-2099169381-29276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AF7C37CEE311439CB1376F95E1A7FF" ma:contentTypeVersion="14" ma:contentTypeDescription="Create a new document." ma:contentTypeScope="" ma:versionID="8de70d8ce90e7c80d6652f7cfde5aca4">
  <xsd:schema xmlns:xsd="http://www.w3.org/2001/XMLSchema" xmlns:xs="http://www.w3.org/2001/XMLSchema" xmlns:p="http://schemas.microsoft.com/office/2006/metadata/properties" xmlns:ns2="5da0edce-a7d8-4890-a292-aa18e5fe4ad7" xmlns:ns3="dc77b99f-401e-44a8-aa2c-85cd6d26aef4" targetNamespace="http://schemas.microsoft.com/office/2006/metadata/properties" ma:root="true" ma:fieldsID="5be0031d56bcae0d93b75e86c0d8f12c" ns2:_="" ns3:_="">
    <xsd:import namespace="5da0edce-a7d8-4890-a292-aa18e5fe4ad7"/>
    <xsd:import namespace="dc77b99f-401e-44a8-aa2c-85cd6d26aef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a0edce-a7d8-4890-a292-aa18e5fe4ad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32e68ed2-0c45-49bd-a6f6-c0cbd4f848a8}" ma:internalName="TaxCatchAll" ma:showField="CatchAllData" ma:web="5da0edce-a7d8-4890-a292-aa18e5fe4a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7b99f-401e-44a8-aa2c-85cd6d26a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1e817f-0b43-4d3a-8a39-85012b926d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25503D-A2E1-4481-863D-69130D0A828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504B276-5D10-4BD7-9E40-AA011A6DCD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56849A-B428-4CF4-9707-45D3F55EB0E8}">
  <ds:schemaRefs>
    <ds:schemaRef ds:uri="http://schemas.microsoft.com/office/2006/metadata/properties"/>
    <ds:schemaRef ds:uri="http://schemas.microsoft.com/office/infopath/2007/PartnerControls"/>
    <ds:schemaRef ds:uri="dc77b99f-401e-44a8-aa2c-85cd6d26aef4"/>
    <ds:schemaRef ds:uri="5da0edce-a7d8-4890-a292-aa18e5fe4ad7"/>
  </ds:schemaRefs>
</ds:datastoreItem>
</file>

<file path=customXml/itemProps4.xml><?xml version="1.0" encoding="utf-8"?>
<ds:datastoreItem xmlns:ds="http://schemas.openxmlformats.org/officeDocument/2006/customXml" ds:itemID="{88786B03-ABC9-47A2-9A38-39237AC713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a0edce-a7d8-4890-a292-aa18e5fe4ad7"/>
    <ds:schemaRef ds:uri="dc77b99f-401e-44a8-aa2c-85cd6d26a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756</Words>
  <Application>Microsoft Office PowerPoint</Application>
  <PresentationFormat>Widescreen</PresentationFormat>
  <Paragraphs>96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Source Sans Pro Black</vt:lpstr>
      <vt:lpstr>Office Theme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chatting</dc:title>
  <dc:creator>David Thornton</dc:creator>
  <cp:lastModifiedBy>David Thornton</cp:lastModifiedBy>
  <cp:revision>13</cp:revision>
  <dcterms:created xsi:type="dcterms:W3CDTF">2022-05-26T16:15:05Z</dcterms:created>
  <dcterms:modified xsi:type="dcterms:W3CDTF">2025-10-21T10:44:24Z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0x0101002CAF7C37CEE311439CB1376F95E1A7FF</vt:lpwstr>
  </property>
  <property fmtid="{D5CDD505-2E9C-101B-9397-08002B2CF9AE}" pid="3" name="_dlc_DocIdItemGuid">
    <vt:lpwstr>3d7b32f7-2065-4af9-b210-e49f225ffb88</vt:lpwstr>
  </property>
  <property fmtid="{D5CDD505-2E9C-101B-9397-08002B2CF9AE}" pid="4" name="MediaServiceImageTags">
    <vt:lpwstr/>
  </property>
</Properties>
</file>