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5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7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44A41-9FA6-2F4E-94EA-5B458133F834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F4C8D-4706-164D-9EE1-20016A98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F4C8D-4706-164D-9EE1-20016A98AC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4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99F2-0F99-4618-91E1-AC845C165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0866C-B850-40D5-AAA9-EFAAF554A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8FDA2-AA8F-4719-9C36-2F303C23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3AD-BC0E-4667-95AA-FB1319EEF474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A834F-4B38-48DA-8A53-B3EB1743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10ECF-2BE4-4DAD-9699-6FD795FA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CA-FB86-45C3-90D6-5F73232B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35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92F3-7C9B-43BC-B308-D18C6170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7BCB8-2AF0-47FE-A37D-BAFB8CA48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DB740-31DE-4D13-AC82-83448C74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3AD-BC0E-4667-95AA-FB1319EEF474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E6C3-7D46-4E62-9479-1F9C52A0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CAA29-DA27-4998-8852-04A1D1FC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CA-FB86-45C3-90D6-5F73232B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89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9CCB8-741A-435F-BAFB-ABF2D2B9B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2A52E-D0C9-4D29-A9ED-FAA3306D3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7000-DFF2-4827-BFBA-2B0FAB90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3AD-BC0E-4667-95AA-FB1319EEF474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3D64B-3B4B-44E3-A878-D6C8AB9B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D649-AE03-4AA8-BCA6-B4B8783D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CA-FB86-45C3-90D6-5F73232B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4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88F3-3CC1-480D-BD53-E6C76BAC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3F03-8592-4033-96CD-4905C4B92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A2394-7D8E-4186-B44D-3C0A654D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3AD-BC0E-4667-95AA-FB1319EEF474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88A56-39C3-46CB-8284-8CAD33FAA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B0950-24D8-4326-9992-03C9E9C7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CA-FB86-45C3-90D6-5F73232B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3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0AAB-2A61-43BF-83E5-41F328287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A04C8-E61B-4630-99C9-A649004B5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BB309-41E6-4BD3-B692-C76F28D8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3AD-BC0E-4667-95AA-FB1319EEF474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9D34D-6B11-4651-A664-B47D8368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2E71A-83AE-462C-A8E3-99430232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CA-FB86-45C3-90D6-5F73232B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1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F94B1-663D-4632-81F5-A864DD13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4838A-470C-4B6E-8218-42E528990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13898-813E-4E8C-8213-BEB39F71E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9E122-1D24-474F-B827-0221EB14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3AD-BC0E-4667-95AA-FB1319EEF474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7D300-22C3-441A-B3A1-13291F4E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C02C4-5E35-48CF-B8DF-CCC375F9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CA-FB86-45C3-90D6-5F73232B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07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2CE0-280B-4006-8F53-6104E6E70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7811-E29D-4F6E-B801-5140A705E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FE137-6BD5-4C2B-93E0-1200109BB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A0248-B2DB-4CC5-BD21-BA3C0C0A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9BCB26-60AF-4467-A281-696EA690F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CBAF2-7841-4C20-BEC8-6FE225CD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3AD-BC0E-4667-95AA-FB1319EEF474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CEF1C-0D0C-4E29-BE3A-ED4D0435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C89C19-B12C-4E9E-976E-037C797B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CA-FB86-45C3-90D6-5F73232B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5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3894-A43E-4D94-BCA0-97EDB2047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AFD63-AA86-4047-9386-D1BE5BFA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3AD-BC0E-4667-95AA-FB1319EEF474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6DB9A-518A-4B40-8BE8-44635EDC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AC009-E2EE-4971-AEA0-CDF62F9E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CA-FB86-45C3-90D6-5F73232B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8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3FDE0-EB0C-4DA6-B668-5AAA81D8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3AD-BC0E-4667-95AA-FB1319EEF474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FA37A-351C-4141-B1D7-9F53401E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18412-E68B-462F-97A7-755D6ACE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CA-FB86-45C3-90D6-5F73232B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5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86DE-68A5-4A6B-A8EE-650AEAD8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3E840-978C-4F92-86E9-40C734873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0E367-50C5-43DF-816E-B392371C6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D0F3B-01A5-4F63-B213-365D27ED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3AD-BC0E-4667-95AA-FB1319EEF474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08861-037E-4752-8DC9-450C4553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B5D6A-0DB7-477E-BA67-CA62782D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CA-FB86-45C3-90D6-5F73232B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5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7064-961E-49EB-9876-1B7DD326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5C74A-2F31-49C6-90F0-DFAEC294C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9AE08-04F8-4B33-9251-F333BE28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3FD8E-997F-4A10-88A7-E783BF97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803AD-BC0E-4667-95AA-FB1319EEF474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5D9EA-001E-4F7E-B1D5-01BAA384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07369-8BB5-4EEB-86C1-D00E6347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ECA-FB86-45C3-90D6-5F73232B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0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F620D-598F-4351-8B49-38FE7310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BFA0A-AC8D-4011-B472-D2A3FDD55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3D0BB-258B-45FB-9823-41FFC6899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803AD-BC0E-4667-95AA-FB1319EEF474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FA688-EF76-4519-9A83-543C6DAFA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A9749-B68E-46EE-93A0-2B1B8F1A6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8ECA-FB86-45C3-90D6-5F73232B01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EB49-C6B2-2347-8270-1756EE5FE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82283" y="2666066"/>
            <a:ext cx="11578833" cy="3594112"/>
          </a:xfrm>
        </p:spPr>
        <p:txBody>
          <a:bodyPr anchor="b">
            <a:noAutofit/>
          </a:bodyPr>
          <a:lstStyle/>
          <a:p>
            <a:r>
              <a:rPr lang="en-US" sz="12400" dirty="0">
                <a:solidFill>
                  <a:srgbClr val="FFFFFF"/>
                </a:solidFill>
              </a:rPr>
              <a:t>Speed Chatting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1E92B-D021-A14A-9AC1-32C0F5A78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35849" y="4305825"/>
            <a:ext cx="9456049" cy="1027113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Presents</a:t>
            </a:r>
          </a:p>
        </p:txBody>
      </p:sp>
      <p:pic>
        <p:nvPicPr>
          <p:cNvPr id="8" name="Picture 7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9161C342-6A28-1F4E-88D5-910B015D0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1388" y="366055"/>
            <a:ext cx="3721098" cy="1622017"/>
          </a:xfrm>
          <a:prstGeom prst="rect">
            <a:avLst/>
          </a:prstGeom>
        </p:spPr>
      </p:pic>
      <p:pic>
        <p:nvPicPr>
          <p:cNvPr id="7" name="Picture 6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386771CB-53BB-5D41-A99C-ADB14F3CB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829165B-03C3-554E-8FCB-FDDB684ED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4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A96145C-26B2-644E-B706-5C819153C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970273" y="1756891"/>
            <a:ext cx="1025152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Can you share 2 random facts about you?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could only save 1 thing from a house fire,</a:t>
            </a:r>
          </a:p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would it be? Why?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brings you joy?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89B7F-7DFB-8642-AC08-52F27C629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4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94A9403-3FCF-D944-A506-6990BE9B4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1027048" y="1625447"/>
            <a:ext cx="10137903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Would you rather travel to the past or future? Why?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Explore space or explore the ocean? Why?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Stuck on a ski lift or in an elevator?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Squash or juice?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E37E-FCC0-FE4C-A973-D1F631A37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1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E88A0F9-D941-B342-BFD7-1D57C7C5F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825667" y="1671067"/>
            <a:ext cx="105407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Tell me something I won’t know about you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What’s the best thing you’ve ever bought or received?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Have you ever been to a concert? Who was it? 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Who would you like to see?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16071-8700-EF47-9286-A999D4C03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456D00A-5445-3840-BBCA-24A4E3FE5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828885" y="1997839"/>
            <a:ext cx="1053422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could have private transport, what would it be?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Would you rather be really hot or really cold? Why?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you like sport? Favourite sport? To watch? To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A51-31C0-4546-A6A4-9BE348F3B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CB0103A-45B0-E748-98B5-6A9AC7DA5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1088517" y="1997839"/>
            <a:ext cx="1001498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How did you spend your last birthday?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Favourite restaurant / place to eat out?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What’s the next fun thing coming up in life for you?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2C6F59-612A-B346-B091-5E40E299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28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BF3162B-DD39-F94E-91AE-6FB9A864A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587761" y="1671067"/>
            <a:ext cx="11016477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you have pets? Wish you did? What would you have?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hobby do you wish you had more time for?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Where abouts did you grow up?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What’s the earliest memory you can remember?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6A031-87EA-BD40-B2C9-9F4C1B0BB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FB3E2DA-3AF8-CE4C-A09F-FCFF1E912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1191594" y="1671067"/>
            <a:ext cx="980883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When was the last time you laughed, what was it?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 a hot dog a sandwich?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 a Jaffa cake a biscuit or a cake?</a:t>
            </a:r>
          </a:p>
          <a:p>
            <a:pPr algn="ctr"/>
            <a:endParaRPr lang="en-GB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Cream then Jam / Jam then cream?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E39B-3E16-0A4D-97BF-97C396F0A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22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guitar&#10;&#10;Description automatically generated">
            <a:extLst>
              <a:ext uri="{FF2B5EF4-FFF2-40B4-BE49-F238E27FC236}">
                <a16:creationId xmlns:a16="http://schemas.microsoft.com/office/drawing/2014/main" id="{EE7288F5-788C-D949-A1C0-C64F5E1A1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4260" cy="685800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DD16F01-6083-3A4C-B7B2-C4BE3B41E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2210288" y="2028616"/>
            <a:ext cx="777142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Favourite animal? Why?</a:t>
            </a:r>
          </a:p>
          <a:p>
            <a:pPr algn="ctr"/>
            <a:endParaRPr lang="en-GB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could be any animal what </a:t>
            </a:r>
          </a:p>
          <a:p>
            <a:pPr algn="ctr"/>
            <a:r>
              <a:rPr lang="en-GB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would would it be? Why?</a:t>
            </a:r>
          </a:p>
        </p:txBody>
      </p:sp>
    </p:spTree>
    <p:extLst>
      <p:ext uri="{BB962C8B-B14F-4D97-AF65-F5344CB8AC3E}">
        <p14:creationId xmlns:p14="http://schemas.microsoft.com/office/powerpoint/2010/main" val="67036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guitar&#10;&#10;Description automatically generated">
            <a:extLst>
              <a:ext uri="{FF2B5EF4-FFF2-40B4-BE49-F238E27FC236}">
                <a16:creationId xmlns:a16="http://schemas.microsoft.com/office/drawing/2014/main" id="{EE7288F5-788C-D949-A1C0-C64F5E1A1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7A1B6BF-ADDD-E046-9604-92E4C490B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255692" y="2028616"/>
            <a:ext cx="1168063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Favourite </a:t>
            </a:r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food</a:t>
            </a:r>
            <a:r>
              <a:rPr lang="en-GB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 Why?</a:t>
            </a:r>
          </a:p>
          <a:p>
            <a:pPr algn="ctr"/>
            <a:endParaRPr lang="en-GB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could </a:t>
            </a:r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share a meal with any person, </a:t>
            </a:r>
          </a:p>
          <a:p>
            <a:pPr algn="ctr"/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past present, future, real or fictional, who</a:t>
            </a:r>
            <a:r>
              <a:rPr lang="en-GB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 Why?</a:t>
            </a:r>
          </a:p>
        </p:txBody>
      </p:sp>
    </p:spTree>
    <p:extLst>
      <p:ext uri="{BB962C8B-B14F-4D97-AF65-F5344CB8AC3E}">
        <p14:creationId xmlns:p14="http://schemas.microsoft.com/office/powerpoint/2010/main" val="425812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77C20F7-7BE9-5B44-ADA0-88048EBA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523907" y="2028616"/>
            <a:ext cx="1114420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Favourite subject? Why? What do you like about it?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Share one thing on your bucket list </a:t>
            </a:r>
          </a:p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– it could be anything!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AD6A5-A795-5045-80CA-6EA2B9DD9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0E78868-3CDA-5345-A6E2-BCA337B06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1182335" y="2028616"/>
            <a:ext cx="982736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could be famous, what would it be for?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you have a favourite celebrity you love?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would you spend £10,000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108A-F67B-A743-8A0D-696CE6229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7F09077-A605-DD4F-81B2-4ABE6227A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47774" y="1902492"/>
            <a:ext cx="1209645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Was there something that made </a:t>
            </a:r>
          </a:p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 laugh at school / college today?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 you could travel anywhere in the world, where? Why?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Cats or Dogs?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0BCB9-3F79-664E-8ADF-482DF10C3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288AB83-A9B6-B647-A351-066C3FA74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2124753" y="1630767"/>
            <a:ext cx="794249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Books or films?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Favourite book / film? Why?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Watching any on TV at the moment?</a:t>
            </a:r>
          </a:p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Favourite TV show to recommend?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121C7-5AA5-074F-951C-0A85E7636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9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3B3472E-C4A6-B84D-9D8E-5AE4F36EE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894939" y="1756891"/>
            <a:ext cx="1040214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superpower do you want? Why?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are you most thankful for today?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Speak every language or play every instrument?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8DB9-E581-4442-B615-D3F0CB314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0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E34DB28-3E73-024F-8747-A8C74CD0C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4487B8-91A9-8247-98EA-1092610E7A2F}"/>
              </a:ext>
            </a:extLst>
          </p:cNvPr>
          <p:cNvSpPr/>
          <p:nvPr/>
        </p:nvSpPr>
        <p:spPr>
          <a:xfrm>
            <a:off x="3999240" y="236010"/>
            <a:ext cx="41935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Your </a:t>
            </a: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School / College Year</a:t>
            </a:r>
            <a:endParaRPr lang="en-GB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C42F62-FBF7-1244-AC42-D4125056CD41}"/>
              </a:ext>
            </a:extLst>
          </p:cNvPr>
          <p:cNvSpPr/>
          <p:nvPr/>
        </p:nvSpPr>
        <p:spPr>
          <a:xfrm>
            <a:off x="2203992" y="1756891"/>
            <a:ext cx="778405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What’s your ideal of a perfect day?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Most influential person in your life?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Favourite chocolate?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C63CF-C890-9E4D-AC17-F59C2953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50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{66FAB393-2C96-D648-9BC4-02ED41EE201C}tf10001119_mac</Template>
  <TotalTime>685</TotalTime>
  <Words>540</Words>
  <Application>Microsoft Office PowerPoint</Application>
  <PresentationFormat>Widescreen</PresentationFormat>
  <Paragraphs>115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Speed Chatting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Rushby</dc:creator>
  <cp:lastModifiedBy>David Thornton</cp:lastModifiedBy>
  <cp:revision>36</cp:revision>
  <dcterms:created xsi:type="dcterms:W3CDTF">2018-11-20T15:15:04Z</dcterms:created>
  <dcterms:modified xsi:type="dcterms:W3CDTF">2022-07-07T14:02:21Z</dcterms:modified>
</cp:coreProperties>
</file>