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257" r:id="rId3"/>
    <p:sldId id="278" r:id="rId4"/>
    <p:sldId id="263" r:id="rId5"/>
    <p:sldId id="265" r:id="rId6"/>
    <p:sldId id="267" r:id="rId7"/>
    <p:sldId id="269" r:id="rId8"/>
    <p:sldId id="271" r:id="rId9"/>
    <p:sldId id="273" r:id="rId10"/>
    <p:sldId id="275" r:id="rId11"/>
    <p:sldId id="259" r:id="rId12"/>
    <p:sldId id="280" r:id="rId13"/>
    <p:sldId id="281" r:id="rId14"/>
    <p:sldId id="283" r:id="rId15"/>
    <p:sldId id="285" r:id="rId16"/>
    <p:sldId id="287" r:id="rId17"/>
    <p:sldId id="289" r:id="rId18"/>
    <p:sldId id="291" r:id="rId19"/>
    <p:sldId id="293" r:id="rId20"/>
    <p:sldId id="295" r:id="rId21"/>
    <p:sldId id="297" r:id="rId22"/>
    <p:sldId id="300" r:id="rId23"/>
    <p:sldId id="261" r:id="rId24"/>
    <p:sldId id="277" r:id="rId25"/>
    <p:sldId id="264" r:id="rId26"/>
    <p:sldId id="266" r:id="rId27"/>
    <p:sldId id="268" r:id="rId28"/>
    <p:sldId id="270" r:id="rId29"/>
    <p:sldId id="272" r:id="rId30"/>
    <p:sldId id="274" r:id="rId31"/>
    <p:sldId id="276" r:id="rId32"/>
    <p:sldId id="262" r:id="rId33"/>
    <p:sldId id="279" r:id="rId34"/>
    <p:sldId id="282" r:id="rId35"/>
    <p:sldId id="284" r:id="rId36"/>
    <p:sldId id="301" r:id="rId37"/>
    <p:sldId id="288" r:id="rId38"/>
    <p:sldId id="290" r:id="rId39"/>
    <p:sldId id="292" r:id="rId40"/>
    <p:sldId id="294" r:id="rId41"/>
    <p:sldId id="296" r:id="rId42"/>
    <p:sldId id="298" r:id="rId43"/>
    <p:sldId id="286" r:id="rId44"/>
    <p:sldId id="302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C9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CDA304-2FAC-4B04-B0EA-1CCA0542EB79}" v="245" dt="2025-12-05T15:23:20.9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2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3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Thornton" userId="4bc44c7d60c37529" providerId="LiveId" clId="{35474767-0860-42EF-92F7-54199617A969}"/>
    <pc:docChg chg="undo custSel addSld delSld modSld sldOrd">
      <pc:chgData name="David Thornton" userId="4bc44c7d60c37529" providerId="LiveId" clId="{35474767-0860-42EF-92F7-54199617A969}" dt="2025-12-05T15:23:50.123" v="2358"/>
      <pc:docMkLst>
        <pc:docMk/>
      </pc:docMkLst>
      <pc:sldChg chg="addSp delSp modSp mod ord addAnim delAnim modAnim">
        <pc:chgData name="David Thornton" userId="4bc44c7d60c37529" providerId="LiveId" clId="{35474767-0860-42EF-92F7-54199617A969}" dt="2025-12-05T12:13:55.678" v="1045" actId="20577"/>
        <pc:sldMkLst>
          <pc:docMk/>
          <pc:sldMk cId="2982746787" sldId="259"/>
        </pc:sldMkLst>
        <pc:spChg chg="mod">
          <ac:chgData name="David Thornton" userId="4bc44c7d60c37529" providerId="LiveId" clId="{35474767-0860-42EF-92F7-54199617A969}" dt="2025-12-05T12:13:55.678" v="1045" actId="20577"/>
          <ac:spMkLst>
            <pc:docMk/>
            <pc:sldMk cId="2982746787" sldId="259"/>
            <ac:spMk id="2" creationId="{194F4C39-5AD2-B81A-25F7-D6304EFBF023}"/>
          </ac:spMkLst>
        </pc:spChg>
        <pc:spChg chg="del">
          <ac:chgData name="David Thornton" userId="4bc44c7d60c37529" providerId="LiveId" clId="{35474767-0860-42EF-92F7-54199617A969}" dt="2025-12-05T11:29:48.651" v="4" actId="478"/>
          <ac:spMkLst>
            <pc:docMk/>
            <pc:sldMk cId="2982746787" sldId="259"/>
            <ac:spMk id="3" creationId="{BE00CA06-972C-65C5-67B4-B5DA5E7499A0}"/>
          </ac:spMkLst>
        </pc:spChg>
        <pc:spChg chg="del">
          <ac:chgData name="David Thornton" userId="4bc44c7d60c37529" providerId="LiveId" clId="{35474767-0860-42EF-92F7-54199617A969}" dt="2025-12-05T11:29:39.991" v="1" actId="478"/>
          <ac:spMkLst>
            <pc:docMk/>
            <pc:sldMk cId="2982746787" sldId="259"/>
            <ac:spMk id="5" creationId="{BAB862B2-E0F4-5165-F968-2EB6F6AFA184}"/>
          </ac:spMkLst>
        </pc:spChg>
        <pc:spChg chg="add del mod">
          <ac:chgData name="David Thornton" userId="4bc44c7d60c37529" providerId="LiveId" clId="{35474767-0860-42EF-92F7-54199617A969}" dt="2025-12-05T11:29:52.803" v="5" actId="478"/>
          <ac:spMkLst>
            <pc:docMk/>
            <pc:sldMk cId="2982746787" sldId="259"/>
            <ac:spMk id="6" creationId="{34B42179-972E-4C29-2812-0D13DFB6689C}"/>
          </ac:spMkLst>
        </pc:spChg>
        <pc:spChg chg="del">
          <ac:chgData name="David Thornton" userId="4bc44c7d60c37529" providerId="LiveId" clId="{35474767-0860-42EF-92F7-54199617A969}" dt="2025-12-05T11:29:36.421" v="0" actId="478"/>
          <ac:spMkLst>
            <pc:docMk/>
            <pc:sldMk cId="2982746787" sldId="259"/>
            <ac:spMk id="7" creationId="{727701CB-24B5-310E-C750-236AB6EFA36E}"/>
          </ac:spMkLst>
        </pc:spChg>
        <pc:spChg chg="del">
          <ac:chgData name="David Thornton" userId="4bc44c7d60c37529" providerId="LiveId" clId="{35474767-0860-42EF-92F7-54199617A969}" dt="2025-12-05T11:29:55.445" v="6" actId="478"/>
          <ac:spMkLst>
            <pc:docMk/>
            <pc:sldMk cId="2982746787" sldId="259"/>
            <ac:spMk id="8" creationId="{26106C4A-C1FD-C6AB-99F8-77AADFCB1B61}"/>
          </ac:spMkLst>
        </pc:spChg>
        <pc:spChg chg="add mod">
          <ac:chgData name="David Thornton" userId="4bc44c7d60c37529" providerId="LiveId" clId="{35474767-0860-42EF-92F7-54199617A969}" dt="2025-12-05T11:31:15.265" v="31" actId="1076"/>
          <ac:spMkLst>
            <pc:docMk/>
            <pc:sldMk cId="2982746787" sldId="259"/>
            <ac:spMk id="10" creationId="{66FEBBE0-C59F-F486-C11E-649AC8E3486F}"/>
          </ac:spMkLst>
        </pc:spChg>
        <pc:spChg chg="add mod">
          <ac:chgData name="David Thornton" userId="4bc44c7d60c37529" providerId="LiveId" clId="{35474767-0860-42EF-92F7-54199617A969}" dt="2025-12-05T11:32:47.314" v="71" actId="1076"/>
          <ac:spMkLst>
            <pc:docMk/>
            <pc:sldMk cId="2982746787" sldId="259"/>
            <ac:spMk id="12" creationId="{B9F1A315-7537-7730-4364-CD4538363CA9}"/>
          </ac:spMkLst>
        </pc:spChg>
      </pc:sldChg>
      <pc:sldChg chg="new add del">
        <pc:chgData name="David Thornton" userId="4bc44c7d60c37529" providerId="LiveId" clId="{35474767-0860-42EF-92F7-54199617A969}" dt="2025-12-05T11:35:06.382" v="89" actId="47"/>
        <pc:sldMkLst>
          <pc:docMk/>
          <pc:sldMk cId="1090763037" sldId="260"/>
        </pc:sldMkLst>
      </pc:sldChg>
      <pc:sldChg chg="addSp delSp modSp add mod delAnim modAnim">
        <pc:chgData name="David Thornton" userId="4bc44c7d60c37529" providerId="LiveId" clId="{35474767-0860-42EF-92F7-54199617A969}" dt="2025-12-05T11:36:03.865" v="142" actId="1076"/>
        <pc:sldMkLst>
          <pc:docMk/>
          <pc:sldMk cId="459493094" sldId="261"/>
        </pc:sldMkLst>
        <pc:spChg chg="mod">
          <ac:chgData name="David Thornton" userId="4bc44c7d60c37529" providerId="LiveId" clId="{35474767-0860-42EF-92F7-54199617A969}" dt="2025-12-05T11:35:20.355" v="135" actId="20577"/>
          <ac:spMkLst>
            <pc:docMk/>
            <pc:sldMk cId="459493094" sldId="261"/>
            <ac:spMk id="2" creationId="{876F4BB7-9D7D-7273-6E2A-9B4CF674C139}"/>
          </ac:spMkLst>
        </pc:spChg>
        <pc:spChg chg="del">
          <ac:chgData name="David Thornton" userId="4bc44c7d60c37529" providerId="LiveId" clId="{35474767-0860-42EF-92F7-54199617A969}" dt="2025-12-05T11:35:24.199" v="136" actId="478"/>
          <ac:spMkLst>
            <pc:docMk/>
            <pc:sldMk cId="459493094" sldId="261"/>
            <ac:spMk id="3" creationId="{E747FD70-7706-DFB9-0E21-FCE6E906E47E}"/>
          </ac:spMkLst>
        </pc:spChg>
        <pc:spChg chg="mod">
          <ac:chgData name="David Thornton" userId="4bc44c7d60c37529" providerId="LiveId" clId="{35474767-0860-42EF-92F7-54199617A969}" dt="2025-12-05T11:36:03.865" v="142" actId="1076"/>
          <ac:spMkLst>
            <pc:docMk/>
            <pc:sldMk cId="459493094" sldId="261"/>
            <ac:spMk id="5" creationId="{843CD257-7CF5-1F7B-037C-0107350CBE58}"/>
          </ac:spMkLst>
        </pc:spChg>
        <pc:spChg chg="add del mod">
          <ac:chgData name="David Thornton" userId="4bc44c7d60c37529" providerId="LiveId" clId="{35474767-0860-42EF-92F7-54199617A969}" dt="2025-12-05T11:35:38.115" v="137" actId="478"/>
          <ac:spMkLst>
            <pc:docMk/>
            <pc:sldMk cId="459493094" sldId="261"/>
            <ac:spMk id="6" creationId="{25861505-FA90-3B6C-3D9D-52583D5A69E3}"/>
          </ac:spMkLst>
        </pc:spChg>
        <pc:spChg chg="mod">
          <ac:chgData name="David Thornton" userId="4bc44c7d60c37529" providerId="LiveId" clId="{35474767-0860-42EF-92F7-54199617A969}" dt="2025-12-05T11:36:00.970" v="141" actId="1076"/>
          <ac:spMkLst>
            <pc:docMk/>
            <pc:sldMk cId="459493094" sldId="261"/>
            <ac:spMk id="7" creationId="{9E105B92-9158-B46E-DC39-C9C4FCFBE3D9}"/>
          </ac:spMkLst>
        </pc:spChg>
        <pc:spChg chg="del">
          <ac:chgData name="David Thornton" userId="4bc44c7d60c37529" providerId="LiveId" clId="{35474767-0860-42EF-92F7-54199617A969}" dt="2025-12-05T11:35:45.929" v="138" actId="478"/>
          <ac:spMkLst>
            <pc:docMk/>
            <pc:sldMk cId="459493094" sldId="261"/>
            <ac:spMk id="8" creationId="{36435D55-20C7-66D9-CDB8-A46B64243DD6}"/>
          </ac:spMkLst>
        </pc:spChg>
      </pc:sldChg>
      <pc:sldChg chg="modSp add del mod ord">
        <pc:chgData name="David Thornton" userId="4bc44c7d60c37529" providerId="LiveId" clId="{35474767-0860-42EF-92F7-54199617A969}" dt="2025-12-05T11:35:00.012" v="87" actId="47"/>
        <pc:sldMkLst>
          <pc:docMk/>
          <pc:sldMk cId="4112616692" sldId="261"/>
        </pc:sldMkLst>
        <pc:spChg chg="mod">
          <ac:chgData name="David Thornton" userId="4bc44c7d60c37529" providerId="LiveId" clId="{35474767-0860-42EF-92F7-54199617A969}" dt="2025-12-05T11:34:56.719" v="85" actId="20577"/>
          <ac:spMkLst>
            <pc:docMk/>
            <pc:sldMk cId="4112616692" sldId="261"/>
            <ac:spMk id="2" creationId="{A0515AD2-0B77-8FD1-A66E-D438AA30ACB1}"/>
          </ac:spMkLst>
        </pc:spChg>
      </pc:sldChg>
      <pc:sldChg chg="add del ord">
        <pc:chgData name="David Thornton" userId="4bc44c7d60c37529" providerId="LiveId" clId="{35474767-0860-42EF-92F7-54199617A969}" dt="2025-12-05T11:36:21.404" v="146" actId="47"/>
        <pc:sldMkLst>
          <pc:docMk/>
          <pc:sldMk cId="1822767994" sldId="262"/>
        </pc:sldMkLst>
      </pc:sldChg>
      <pc:sldChg chg="addSp modSp add mod ord modAnim">
        <pc:chgData name="David Thornton" userId="4bc44c7d60c37529" providerId="LiveId" clId="{35474767-0860-42EF-92F7-54199617A969}" dt="2025-12-05T15:21:17.424" v="2343"/>
        <pc:sldMkLst>
          <pc:docMk/>
          <pc:sldMk cId="3509600124" sldId="262"/>
        </pc:sldMkLst>
        <pc:spChg chg="mod">
          <ac:chgData name="David Thornton" userId="4bc44c7d60c37529" providerId="LiveId" clId="{35474767-0860-42EF-92F7-54199617A969}" dt="2025-12-05T12:14:02.383" v="1047" actId="20577"/>
          <ac:spMkLst>
            <pc:docMk/>
            <pc:sldMk cId="3509600124" sldId="262"/>
            <ac:spMk id="2" creationId="{D2A12230-9AD5-0F14-A218-39A05A8F9CF0}"/>
          </ac:spMkLst>
        </pc:spChg>
        <pc:spChg chg="add mod">
          <ac:chgData name="David Thornton" userId="4bc44c7d60c37529" providerId="LiveId" clId="{35474767-0860-42EF-92F7-54199617A969}" dt="2025-12-05T11:43:19.601" v="406" actId="1076"/>
          <ac:spMkLst>
            <pc:docMk/>
            <pc:sldMk cId="3509600124" sldId="262"/>
            <ac:spMk id="3" creationId="{BE6F486A-FBF4-F654-269E-B138B9F37A57}"/>
          </ac:spMkLst>
        </pc:spChg>
      </pc:sldChg>
      <pc:sldChg chg="addSp delSp modSp add mod delAnim">
        <pc:chgData name="David Thornton" userId="4bc44c7d60c37529" providerId="LiveId" clId="{35474767-0860-42EF-92F7-54199617A969}" dt="2025-12-05T11:38:50.567" v="243" actId="404"/>
        <pc:sldMkLst>
          <pc:docMk/>
          <pc:sldMk cId="770416437" sldId="263"/>
        </pc:sldMkLst>
        <pc:spChg chg="mod">
          <ac:chgData name="David Thornton" userId="4bc44c7d60c37529" providerId="LiveId" clId="{35474767-0860-42EF-92F7-54199617A969}" dt="2025-12-05T11:36:45.459" v="169" actId="20577"/>
          <ac:spMkLst>
            <pc:docMk/>
            <pc:sldMk cId="770416437" sldId="263"/>
            <ac:spMk id="2" creationId="{60E4DE51-BAC9-4B51-C60E-DDCCEAB48DB1}"/>
          </ac:spMkLst>
        </pc:spChg>
        <pc:spChg chg="add mod">
          <ac:chgData name="David Thornton" userId="4bc44c7d60c37529" providerId="LiveId" clId="{35474767-0860-42EF-92F7-54199617A969}" dt="2025-12-05T11:37:40.873" v="197" actId="1076"/>
          <ac:spMkLst>
            <pc:docMk/>
            <pc:sldMk cId="770416437" sldId="263"/>
            <ac:spMk id="4" creationId="{50C8113E-F3E4-1015-C3CF-E08422831A68}"/>
          </ac:spMkLst>
        </pc:spChg>
        <pc:spChg chg="add mod">
          <ac:chgData name="David Thornton" userId="4bc44c7d60c37529" providerId="LiveId" clId="{35474767-0860-42EF-92F7-54199617A969}" dt="2025-12-05T11:38:13.873" v="218" actId="1076"/>
          <ac:spMkLst>
            <pc:docMk/>
            <pc:sldMk cId="770416437" sldId="263"/>
            <ac:spMk id="6" creationId="{EC2C387F-5661-19FD-35D8-48DF3E06ED88}"/>
          </ac:spMkLst>
        </pc:spChg>
        <pc:spChg chg="add mod">
          <ac:chgData name="David Thornton" userId="4bc44c7d60c37529" providerId="LiveId" clId="{35474767-0860-42EF-92F7-54199617A969}" dt="2025-12-05T11:38:50.567" v="243" actId="404"/>
          <ac:spMkLst>
            <pc:docMk/>
            <pc:sldMk cId="770416437" sldId="263"/>
            <ac:spMk id="8" creationId="{E058E130-B12A-4A25-9A7E-9D959B9303D4}"/>
          </ac:spMkLst>
        </pc:spChg>
        <pc:spChg chg="del">
          <ac:chgData name="David Thornton" userId="4bc44c7d60c37529" providerId="LiveId" clId="{35474767-0860-42EF-92F7-54199617A969}" dt="2025-12-05T11:37:21.370" v="170" actId="478"/>
          <ac:spMkLst>
            <pc:docMk/>
            <pc:sldMk cId="770416437" sldId="263"/>
            <ac:spMk id="10" creationId="{10F2D489-56E7-CFED-783F-33F4626A6565}"/>
          </ac:spMkLst>
        </pc:spChg>
        <pc:spChg chg="del">
          <ac:chgData name="David Thornton" userId="4bc44c7d60c37529" providerId="LiveId" clId="{35474767-0860-42EF-92F7-54199617A969}" dt="2025-12-05T11:37:25.826" v="171" actId="478"/>
          <ac:spMkLst>
            <pc:docMk/>
            <pc:sldMk cId="770416437" sldId="263"/>
            <ac:spMk id="12" creationId="{38282AA4-B28C-269B-826B-ABF6B3DCF9E8}"/>
          </ac:spMkLst>
        </pc:spChg>
      </pc:sldChg>
      <pc:sldChg chg="addSp modSp add mod ord modAnim">
        <pc:chgData name="David Thornton" userId="4bc44c7d60c37529" providerId="LiveId" clId="{35474767-0860-42EF-92F7-54199617A969}" dt="2025-12-05T11:43:50.706" v="413"/>
        <pc:sldMkLst>
          <pc:docMk/>
          <pc:sldMk cId="879013758" sldId="264"/>
        </pc:sldMkLst>
        <pc:spChg chg="mod">
          <ac:chgData name="David Thornton" userId="4bc44c7d60c37529" providerId="LiveId" clId="{35474767-0860-42EF-92F7-54199617A969}" dt="2025-12-05T11:43:36.692" v="410" actId="6549"/>
          <ac:spMkLst>
            <pc:docMk/>
            <pc:sldMk cId="879013758" sldId="264"/>
            <ac:spMk id="2" creationId="{929E4992-EB13-242B-CA68-ABB01BE5B9C7}"/>
          </ac:spMkLst>
        </pc:spChg>
        <pc:spChg chg="add mod">
          <ac:chgData name="David Thornton" userId="4bc44c7d60c37529" providerId="LiveId" clId="{35474767-0860-42EF-92F7-54199617A969}" dt="2025-12-05T11:43:47.120" v="412" actId="1076"/>
          <ac:spMkLst>
            <pc:docMk/>
            <pc:sldMk cId="879013758" sldId="264"/>
            <ac:spMk id="3" creationId="{0669B7E2-B48B-FED5-F5D8-A36E88C8F101}"/>
          </ac:spMkLst>
        </pc:spChg>
      </pc:sldChg>
      <pc:sldChg chg="addSp delSp modSp add mod">
        <pc:chgData name="David Thornton" userId="4bc44c7d60c37529" providerId="LiveId" clId="{35474767-0860-42EF-92F7-54199617A969}" dt="2025-12-05T11:41:59.977" v="350" actId="1076"/>
        <pc:sldMkLst>
          <pc:docMk/>
          <pc:sldMk cId="752306133" sldId="265"/>
        </pc:sldMkLst>
        <pc:spChg chg="mod">
          <ac:chgData name="David Thornton" userId="4bc44c7d60c37529" providerId="LiveId" clId="{35474767-0860-42EF-92F7-54199617A969}" dt="2025-12-05T11:39:15.331" v="262" actId="20577"/>
          <ac:spMkLst>
            <pc:docMk/>
            <pc:sldMk cId="752306133" sldId="265"/>
            <ac:spMk id="2" creationId="{6CEC5274-D5B3-8CF2-DAAB-3213CB0CB62A}"/>
          </ac:spMkLst>
        </pc:spChg>
        <pc:spChg chg="del">
          <ac:chgData name="David Thornton" userId="4bc44c7d60c37529" providerId="LiveId" clId="{35474767-0860-42EF-92F7-54199617A969}" dt="2025-12-05T11:39:50.706" v="263" actId="478"/>
          <ac:spMkLst>
            <pc:docMk/>
            <pc:sldMk cId="752306133" sldId="265"/>
            <ac:spMk id="4" creationId="{20EF70E2-8A47-06A6-8ECA-BC9D3B82E233}"/>
          </ac:spMkLst>
        </pc:spChg>
        <pc:spChg chg="add mod">
          <ac:chgData name="David Thornton" userId="4bc44c7d60c37529" providerId="LiveId" clId="{35474767-0860-42EF-92F7-54199617A969}" dt="2025-12-05T11:40:50.775" v="294"/>
          <ac:spMkLst>
            <pc:docMk/>
            <pc:sldMk cId="752306133" sldId="265"/>
            <ac:spMk id="5" creationId="{F3984E98-AC35-C847-5B40-69BC0115EA77}"/>
          </ac:spMkLst>
        </pc:spChg>
        <pc:spChg chg="del mod">
          <ac:chgData name="David Thornton" userId="4bc44c7d60c37529" providerId="LiveId" clId="{35474767-0860-42EF-92F7-54199617A969}" dt="2025-12-05T11:39:58.081" v="265" actId="478"/>
          <ac:spMkLst>
            <pc:docMk/>
            <pc:sldMk cId="752306133" sldId="265"/>
            <ac:spMk id="6" creationId="{D2C150E5-2865-BDCC-68DB-91B687C0556E}"/>
          </ac:spMkLst>
        </pc:spChg>
        <pc:spChg chg="del">
          <ac:chgData name="David Thornton" userId="4bc44c7d60c37529" providerId="LiveId" clId="{35474767-0860-42EF-92F7-54199617A969}" dt="2025-12-05T11:40:01.010" v="266" actId="478"/>
          <ac:spMkLst>
            <pc:docMk/>
            <pc:sldMk cId="752306133" sldId="265"/>
            <ac:spMk id="8" creationId="{7DD4FDDF-213D-9574-50FE-F19EE5A1577B}"/>
          </ac:spMkLst>
        </pc:spChg>
        <pc:spChg chg="add mod">
          <ac:chgData name="David Thornton" userId="4bc44c7d60c37529" providerId="LiveId" clId="{35474767-0860-42EF-92F7-54199617A969}" dt="2025-12-05T11:41:15.161" v="321" actId="1076"/>
          <ac:spMkLst>
            <pc:docMk/>
            <pc:sldMk cId="752306133" sldId="265"/>
            <ac:spMk id="9" creationId="{D5CF6227-3A6B-0CFE-28BC-3297468E02A2}"/>
          </ac:spMkLst>
        </pc:spChg>
        <pc:spChg chg="add mod">
          <ac:chgData name="David Thornton" userId="4bc44c7d60c37529" providerId="LiveId" clId="{35474767-0860-42EF-92F7-54199617A969}" dt="2025-12-05T11:41:59.977" v="350" actId="1076"/>
          <ac:spMkLst>
            <pc:docMk/>
            <pc:sldMk cId="752306133" sldId="265"/>
            <ac:spMk id="11" creationId="{DECA7477-C021-DF87-1953-572A68F88E59}"/>
          </ac:spMkLst>
        </pc:spChg>
      </pc:sldChg>
      <pc:sldChg chg="addSp modSp add mod ord modAnim">
        <pc:chgData name="David Thornton" userId="4bc44c7d60c37529" providerId="LiveId" clId="{35474767-0860-42EF-92F7-54199617A969}" dt="2025-12-05T11:44:20.688" v="441" actId="1076"/>
        <pc:sldMkLst>
          <pc:docMk/>
          <pc:sldMk cId="3767888718" sldId="266"/>
        </pc:sldMkLst>
        <pc:spChg chg="mod">
          <ac:chgData name="David Thornton" userId="4bc44c7d60c37529" providerId="LiveId" clId="{35474767-0860-42EF-92F7-54199617A969}" dt="2025-12-05T11:43:56.837" v="414" actId="21"/>
          <ac:spMkLst>
            <pc:docMk/>
            <pc:sldMk cId="3767888718" sldId="266"/>
            <ac:spMk id="2" creationId="{20FBFDC3-B46A-2359-7DC8-8BA7ED5ACBE6}"/>
          </ac:spMkLst>
        </pc:spChg>
        <pc:spChg chg="add mod">
          <ac:chgData name="David Thornton" userId="4bc44c7d60c37529" providerId="LiveId" clId="{35474767-0860-42EF-92F7-54199617A969}" dt="2025-12-05T11:44:20.688" v="441" actId="1076"/>
          <ac:spMkLst>
            <pc:docMk/>
            <pc:sldMk cId="3767888718" sldId="266"/>
            <ac:spMk id="3" creationId="{1F4BA594-BF87-4DB2-5213-E2F4EB24F457}"/>
          </ac:spMkLst>
        </pc:spChg>
        <pc:spChg chg="add mod">
          <ac:chgData name="David Thornton" userId="4bc44c7d60c37529" providerId="LiveId" clId="{35474767-0860-42EF-92F7-54199617A969}" dt="2025-12-05T11:44:09.188" v="418"/>
          <ac:spMkLst>
            <pc:docMk/>
            <pc:sldMk cId="3767888718" sldId="266"/>
            <ac:spMk id="4" creationId="{1B892466-591C-A584-E22E-AF38CACF96E7}"/>
          </ac:spMkLst>
        </pc:spChg>
      </pc:sldChg>
      <pc:sldChg chg="addSp delSp modSp add mod addAnim delAnim modAnim">
        <pc:chgData name="David Thornton" userId="4bc44c7d60c37529" providerId="LiveId" clId="{35474767-0860-42EF-92F7-54199617A969}" dt="2025-12-05T11:53:08.966" v="556" actId="1076"/>
        <pc:sldMkLst>
          <pc:docMk/>
          <pc:sldMk cId="3211283933" sldId="267"/>
        </pc:sldMkLst>
        <pc:spChg chg="mod">
          <ac:chgData name="David Thornton" userId="4bc44c7d60c37529" providerId="LiveId" clId="{35474767-0860-42EF-92F7-54199617A969}" dt="2025-12-05T11:44:56.338" v="444" actId="20577"/>
          <ac:spMkLst>
            <pc:docMk/>
            <pc:sldMk cId="3211283933" sldId="267"/>
            <ac:spMk id="2" creationId="{420C8403-6626-B4BD-96BB-FBB450180222}"/>
          </ac:spMkLst>
        </pc:spChg>
        <pc:spChg chg="add mod">
          <ac:chgData name="David Thornton" userId="4bc44c7d60c37529" providerId="LiveId" clId="{35474767-0860-42EF-92F7-54199617A969}" dt="2025-12-05T11:45:10.131" v="447" actId="6549"/>
          <ac:spMkLst>
            <pc:docMk/>
            <pc:sldMk cId="3211283933" sldId="267"/>
            <ac:spMk id="3" creationId="{EB8CC937-21F4-F388-056E-A36EB95EF869}"/>
          </ac:spMkLst>
        </pc:spChg>
        <pc:spChg chg="del">
          <ac:chgData name="David Thornton" userId="4bc44c7d60c37529" providerId="LiveId" clId="{35474767-0860-42EF-92F7-54199617A969}" dt="2025-12-05T11:46:21.761" v="448" actId="478"/>
          <ac:spMkLst>
            <pc:docMk/>
            <pc:sldMk cId="3211283933" sldId="267"/>
            <ac:spMk id="5" creationId="{40D830D9-CB2C-AE01-C05F-E47CE9C5F7DB}"/>
          </ac:spMkLst>
        </pc:spChg>
        <pc:spChg chg="add mod">
          <ac:chgData name="David Thornton" userId="4bc44c7d60c37529" providerId="LiveId" clId="{35474767-0860-42EF-92F7-54199617A969}" dt="2025-12-05T11:48:30.063" v="514" actId="1076"/>
          <ac:spMkLst>
            <pc:docMk/>
            <pc:sldMk cId="3211283933" sldId="267"/>
            <ac:spMk id="5" creationId="{E4831C60-911A-32D3-286D-610CA04CCB0E}"/>
          </ac:spMkLst>
        </pc:spChg>
        <pc:spChg chg="add mod">
          <ac:chgData name="David Thornton" userId="4bc44c7d60c37529" providerId="LiveId" clId="{35474767-0860-42EF-92F7-54199617A969}" dt="2025-12-05T11:46:46.496" v="476" actId="1076"/>
          <ac:spMkLst>
            <pc:docMk/>
            <pc:sldMk cId="3211283933" sldId="267"/>
            <ac:spMk id="6" creationId="{2BFE0506-BDFB-4C61-2A0E-0E33405BEB99}"/>
          </ac:spMkLst>
        </pc:spChg>
        <pc:spChg chg="add mod">
          <ac:chgData name="David Thornton" userId="4bc44c7d60c37529" providerId="LiveId" clId="{35474767-0860-42EF-92F7-54199617A969}" dt="2025-12-05T11:52:34.343" v="554" actId="1076"/>
          <ac:spMkLst>
            <pc:docMk/>
            <pc:sldMk cId="3211283933" sldId="267"/>
            <ac:spMk id="7" creationId="{EE7CFF84-8392-9F54-ADDC-DF51C18B5914}"/>
          </ac:spMkLst>
        </pc:spChg>
        <pc:spChg chg="add mod">
          <ac:chgData name="David Thornton" userId="4bc44c7d60c37529" providerId="LiveId" clId="{35474767-0860-42EF-92F7-54199617A969}" dt="2025-12-05T11:47:39.064" v="495" actId="1076"/>
          <ac:spMkLst>
            <pc:docMk/>
            <pc:sldMk cId="3211283933" sldId="267"/>
            <ac:spMk id="8" creationId="{F50072EB-5683-4963-1861-F198C0947173}"/>
          </ac:spMkLst>
        </pc:spChg>
        <pc:spChg chg="del">
          <ac:chgData name="David Thornton" userId="4bc44c7d60c37529" providerId="LiveId" clId="{35474767-0860-42EF-92F7-54199617A969}" dt="2025-12-05T11:46:24.671" v="449" actId="478"/>
          <ac:spMkLst>
            <pc:docMk/>
            <pc:sldMk cId="3211283933" sldId="267"/>
            <ac:spMk id="9" creationId="{02FA00A3-7850-245E-6CBD-3A9BBA79C873}"/>
          </ac:spMkLst>
        </pc:spChg>
        <pc:spChg chg="add mod">
          <ac:chgData name="David Thornton" userId="4bc44c7d60c37529" providerId="LiveId" clId="{35474767-0860-42EF-92F7-54199617A969}" dt="2025-12-05T11:53:08.966" v="556" actId="1076"/>
          <ac:spMkLst>
            <pc:docMk/>
            <pc:sldMk cId="3211283933" sldId="267"/>
            <ac:spMk id="10" creationId="{EFB31855-D177-DB88-CCC3-536A4F5924EE}"/>
          </ac:spMkLst>
        </pc:spChg>
        <pc:spChg chg="add mod">
          <ac:chgData name="David Thornton" userId="4bc44c7d60c37529" providerId="LiveId" clId="{35474767-0860-42EF-92F7-54199617A969}" dt="2025-12-05T11:53:03.134" v="555" actId="1076"/>
          <ac:spMkLst>
            <pc:docMk/>
            <pc:sldMk cId="3211283933" sldId="267"/>
            <ac:spMk id="11" creationId="{03F94FE7-5EF2-07BF-9D49-6FBE87BAF5C7}"/>
          </ac:spMkLst>
        </pc:spChg>
        <pc:spChg chg="del">
          <ac:chgData name="David Thornton" userId="4bc44c7d60c37529" providerId="LiveId" clId="{35474767-0860-42EF-92F7-54199617A969}" dt="2025-12-05T11:46:26.769" v="450" actId="478"/>
          <ac:spMkLst>
            <pc:docMk/>
            <pc:sldMk cId="3211283933" sldId="267"/>
            <ac:spMk id="11" creationId="{AE9760F9-BF37-6BF3-157E-1E346F7C0751}"/>
          </ac:spMkLst>
        </pc:spChg>
      </pc:sldChg>
      <pc:sldChg chg="addSp modSp add mod ord modAnim">
        <pc:chgData name="David Thornton" userId="4bc44c7d60c37529" providerId="LiveId" clId="{35474767-0860-42EF-92F7-54199617A969}" dt="2025-12-05T11:54:03.696" v="595"/>
        <pc:sldMkLst>
          <pc:docMk/>
          <pc:sldMk cId="821771734" sldId="268"/>
        </pc:sldMkLst>
        <pc:spChg chg="add mod">
          <ac:chgData name="David Thornton" userId="4bc44c7d60c37529" providerId="LiveId" clId="{35474767-0860-42EF-92F7-54199617A969}" dt="2025-12-05T11:53:53.405" v="594" actId="20577"/>
          <ac:spMkLst>
            <pc:docMk/>
            <pc:sldMk cId="821771734" sldId="268"/>
            <ac:spMk id="4" creationId="{CFE07B03-0086-9582-4445-C86E486FCF73}"/>
          </ac:spMkLst>
        </pc:spChg>
      </pc:sldChg>
      <pc:sldChg chg="addSp delSp modSp add mod delAnim">
        <pc:chgData name="David Thornton" userId="4bc44c7d60c37529" providerId="LiveId" clId="{35474767-0860-42EF-92F7-54199617A969}" dt="2025-12-05T11:58:02.998" v="673" actId="1076"/>
        <pc:sldMkLst>
          <pc:docMk/>
          <pc:sldMk cId="2686741056" sldId="269"/>
        </pc:sldMkLst>
        <pc:spChg chg="mod">
          <ac:chgData name="David Thornton" userId="4bc44c7d60c37529" providerId="LiveId" clId="{35474767-0860-42EF-92F7-54199617A969}" dt="2025-12-05T11:54:13.057" v="598" actId="20577"/>
          <ac:spMkLst>
            <pc:docMk/>
            <pc:sldMk cId="2686741056" sldId="269"/>
            <ac:spMk id="2" creationId="{D3F087A1-3DD7-F48D-D211-52CD62272275}"/>
          </ac:spMkLst>
        </pc:spChg>
        <pc:spChg chg="add mod">
          <ac:chgData name="David Thornton" userId="4bc44c7d60c37529" providerId="LiveId" clId="{35474767-0860-42EF-92F7-54199617A969}" dt="2025-12-05T11:54:27.073" v="601" actId="20577"/>
          <ac:spMkLst>
            <pc:docMk/>
            <pc:sldMk cId="2686741056" sldId="269"/>
            <ac:spMk id="4" creationId="{56D4C5B4-FE60-6854-125E-7307FB8D4B3D}"/>
          </ac:spMkLst>
        </pc:spChg>
        <pc:spChg chg="del">
          <ac:chgData name="David Thornton" userId="4bc44c7d60c37529" providerId="LiveId" clId="{35474767-0860-42EF-92F7-54199617A969}" dt="2025-12-05T11:54:33.275" v="602" actId="478"/>
          <ac:spMkLst>
            <pc:docMk/>
            <pc:sldMk cId="2686741056" sldId="269"/>
            <ac:spMk id="5" creationId="{7A97FEED-8501-18F6-17E8-6CDF726AB0BC}"/>
          </ac:spMkLst>
        </pc:spChg>
        <pc:spChg chg="del">
          <ac:chgData name="David Thornton" userId="4bc44c7d60c37529" providerId="LiveId" clId="{35474767-0860-42EF-92F7-54199617A969}" dt="2025-12-05T11:54:33.275" v="602" actId="478"/>
          <ac:spMkLst>
            <pc:docMk/>
            <pc:sldMk cId="2686741056" sldId="269"/>
            <ac:spMk id="6" creationId="{05C52890-5CA2-927C-88B7-C042D9CA0C8B}"/>
          </ac:spMkLst>
        </pc:spChg>
        <pc:spChg chg="del">
          <ac:chgData name="David Thornton" userId="4bc44c7d60c37529" providerId="LiveId" clId="{35474767-0860-42EF-92F7-54199617A969}" dt="2025-12-05T11:54:33.275" v="602" actId="478"/>
          <ac:spMkLst>
            <pc:docMk/>
            <pc:sldMk cId="2686741056" sldId="269"/>
            <ac:spMk id="7" creationId="{F63B975D-ABC6-D5C6-AB74-CA9756627849}"/>
          </ac:spMkLst>
        </pc:spChg>
        <pc:spChg chg="del">
          <ac:chgData name="David Thornton" userId="4bc44c7d60c37529" providerId="LiveId" clId="{35474767-0860-42EF-92F7-54199617A969}" dt="2025-12-05T11:54:33.275" v="602" actId="478"/>
          <ac:spMkLst>
            <pc:docMk/>
            <pc:sldMk cId="2686741056" sldId="269"/>
            <ac:spMk id="8" creationId="{550A8F6C-4CE4-8C9A-3F25-8CA27694DB93}"/>
          </ac:spMkLst>
        </pc:spChg>
        <pc:spChg chg="del">
          <ac:chgData name="David Thornton" userId="4bc44c7d60c37529" providerId="LiveId" clId="{35474767-0860-42EF-92F7-54199617A969}" dt="2025-12-05T11:54:33.275" v="602" actId="478"/>
          <ac:spMkLst>
            <pc:docMk/>
            <pc:sldMk cId="2686741056" sldId="269"/>
            <ac:spMk id="10" creationId="{2122DDEF-73FF-2049-8D91-35B5E6897D85}"/>
          </ac:spMkLst>
        </pc:spChg>
        <pc:spChg chg="del">
          <ac:chgData name="David Thornton" userId="4bc44c7d60c37529" providerId="LiveId" clId="{35474767-0860-42EF-92F7-54199617A969}" dt="2025-12-05T11:54:33.275" v="602" actId="478"/>
          <ac:spMkLst>
            <pc:docMk/>
            <pc:sldMk cId="2686741056" sldId="269"/>
            <ac:spMk id="11" creationId="{0E52D0A5-DD73-F1D6-3839-508EA56EF2CD}"/>
          </ac:spMkLst>
        </pc:spChg>
        <pc:spChg chg="add mod">
          <ac:chgData name="David Thornton" userId="4bc44c7d60c37529" providerId="LiveId" clId="{35474767-0860-42EF-92F7-54199617A969}" dt="2025-12-05T11:55:30.527" v="623" actId="1076"/>
          <ac:spMkLst>
            <pc:docMk/>
            <pc:sldMk cId="2686741056" sldId="269"/>
            <ac:spMk id="12" creationId="{128470DC-0491-F7C5-9E68-195E133A0686}"/>
          </ac:spMkLst>
        </pc:spChg>
        <pc:spChg chg="add mod">
          <ac:chgData name="David Thornton" userId="4bc44c7d60c37529" providerId="LiveId" clId="{35474767-0860-42EF-92F7-54199617A969}" dt="2025-12-05T11:55:59.758" v="643" actId="1076"/>
          <ac:spMkLst>
            <pc:docMk/>
            <pc:sldMk cId="2686741056" sldId="269"/>
            <ac:spMk id="14" creationId="{7926A982-ED04-C3C6-A94D-A20618017716}"/>
          </ac:spMkLst>
        </pc:spChg>
        <pc:spChg chg="add del mod">
          <ac:chgData name="David Thornton" userId="4bc44c7d60c37529" providerId="LiveId" clId="{35474767-0860-42EF-92F7-54199617A969}" dt="2025-12-05T11:57:08.259" v="649" actId="22"/>
          <ac:spMkLst>
            <pc:docMk/>
            <pc:sldMk cId="2686741056" sldId="269"/>
            <ac:spMk id="16" creationId="{183FF84D-A5A1-08DB-5904-7B2989C4E866}"/>
          </ac:spMkLst>
        </pc:spChg>
        <pc:spChg chg="add mod">
          <ac:chgData name="David Thornton" userId="4bc44c7d60c37529" providerId="LiveId" clId="{35474767-0860-42EF-92F7-54199617A969}" dt="2025-12-05T11:58:02.998" v="673" actId="1076"/>
          <ac:spMkLst>
            <pc:docMk/>
            <pc:sldMk cId="2686741056" sldId="269"/>
            <ac:spMk id="18" creationId="{B3B175B8-311B-E74E-AD30-8CC433A19FD5}"/>
          </ac:spMkLst>
        </pc:spChg>
      </pc:sldChg>
      <pc:sldChg chg="modSp add mod ord modAnim">
        <pc:chgData name="David Thornton" userId="4bc44c7d60c37529" providerId="LiveId" clId="{35474767-0860-42EF-92F7-54199617A969}" dt="2025-12-05T11:58:32.017" v="695"/>
        <pc:sldMkLst>
          <pc:docMk/>
          <pc:sldMk cId="3417555593" sldId="270"/>
        </pc:sldMkLst>
        <pc:spChg chg="mod">
          <ac:chgData name="David Thornton" userId="4bc44c7d60c37529" providerId="LiveId" clId="{35474767-0860-42EF-92F7-54199617A969}" dt="2025-12-05T11:58:28.351" v="694" actId="20577"/>
          <ac:spMkLst>
            <pc:docMk/>
            <pc:sldMk cId="3417555593" sldId="270"/>
            <ac:spMk id="3" creationId="{FF8C8293-B8C2-CB42-D350-4DC5AD1456DE}"/>
          </ac:spMkLst>
        </pc:spChg>
      </pc:sldChg>
      <pc:sldChg chg="addSp delSp modSp add mod">
        <pc:chgData name="David Thornton" userId="4bc44c7d60c37529" providerId="LiveId" clId="{35474767-0860-42EF-92F7-54199617A969}" dt="2025-12-05T12:00:43.334" v="772" actId="1076"/>
        <pc:sldMkLst>
          <pc:docMk/>
          <pc:sldMk cId="3213390492" sldId="271"/>
        </pc:sldMkLst>
        <pc:spChg chg="mod">
          <ac:chgData name="David Thornton" userId="4bc44c7d60c37529" providerId="LiveId" clId="{35474767-0860-42EF-92F7-54199617A969}" dt="2025-12-05T11:59:59.699" v="724" actId="403"/>
          <ac:spMkLst>
            <pc:docMk/>
            <pc:sldMk cId="3213390492" sldId="271"/>
            <ac:spMk id="2" creationId="{48925D5F-1461-98E7-1447-3B09B66E83D2}"/>
          </ac:spMkLst>
        </pc:spChg>
        <pc:spChg chg="mod">
          <ac:chgData name="David Thornton" userId="4bc44c7d60c37529" providerId="LiveId" clId="{35474767-0860-42EF-92F7-54199617A969}" dt="2025-12-05T11:59:59.699" v="724" actId="403"/>
          <ac:spMkLst>
            <pc:docMk/>
            <pc:sldMk cId="3213390492" sldId="271"/>
            <ac:spMk id="3" creationId="{BB02F2DC-B6D1-2CFF-E601-3B067998EEA5}"/>
          </ac:spMkLst>
        </pc:spChg>
        <pc:spChg chg="mod">
          <ac:chgData name="David Thornton" userId="4bc44c7d60c37529" providerId="LiveId" clId="{35474767-0860-42EF-92F7-54199617A969}" dt="2025-12-05T11:59:59.699" v="724" actId="403"/>
          <ac:spMkLst>
            <pc:docMk/>
            <pc:sldMk cId="3213390492" sldId="271"/>
            <ac:spMk id="4" creationId="{9B9BE216-83E2-66EE-6FAF-DFFF71E7946B}"/>
          </ac:spMkLst>
        </pc:spChg>
        <pc:spChg chg="add mod">
          <ac:chgData name="David Thornton" userId="4bc44c7d60c37529" providerId="LiveId" clId="{35474767-0860-42EF-92F7-54199617A969}" dt="2025-12-05T11:59:59.699" v="724" actId="403"/>
          <ac:spMkLst>
            <pc:docMk/>
            <pc:sldMk cId="3213390492" sldId="271"/>
            <ac:spMk id="6" creationId="{3C2E98ED-F132-A4A7-A9B9-6755CD07E9E6}"/>
          </ac:spMkLst>
        </pc:spChg>
        <pc:spChg chg="add mod">
          <ac:chgData name="David Thornton" userId="4bc44c7d60c37529" providerId="LiveId" clId="{35474767-0860-42EF-92F7-54199617A969}" dt="2025-12-05T12:00:12.902" v="743" actId="1076"/>
          <ac:spMkLst>
            <pc:docMk/>
            <pc:sldMk cId="3213390492" sldId="271"/>
            <ac:spMk id="8" creationId="{5974B2A1-6312-4AF9-98CC-DD0111E588C1}"/>
          </ac:spMkLst>
        </pc:spChg>
        <pc:spChg chg="add mod">
          <ac:chgData name="David Thornton" userId="4bc44c7d60c37529" providerId="LiveId" clId="{35474767-0860-42EF-92F7-54199617A969}" dt="2025-12-05T12:00:43.334" v="772" actId="1076"/>
          <ac:spMkLst>
            <pc:docMk/>
            <pc:sldMk cId="3213390492" sldId="271"/>
            <ac:spMk id="10" creationId="{DD8CE2C6-9486-D193-BFFA-F26854FFF8CE}"/>
          </ac:spMkLst>
        </pc:spChg>
        <pc:spChg chg="del">
          <ac:chgData name="David Thornton" userId="4bc44c7d60c37529" providerId="LiveId" clId="{35474767-0860-42EF-92F7-54199617A969}" dt="2025-12-05T11:59:03.952" v="699" actId="478"/>
          <ac:spMkLst>
            <pc:docMk/>
            <pc:sldMk cId="3213390492" sldId="271"/>
            <ac:spMk id="12" creationId="{B8ABA0BA-4C64-7A96-0070-3070A6698396}"/>
          </ac:spMkLst>
        </pc:spChg>
        <pc:spChg chg="del">
          <ac:chgData name="David Thornton" userId="4bc44c7d60c37529" providerId="LiveId" clId="{35474767-0860-42EF-92F7-54199617A969}" dt="2025-12-05T11:59:05.983" v="700" actId="478"/>
          <ac:spMkLst>
            <pc:docMk/>
            <pc:sldMk cId="3213390492" sldId="271"/>
            <ac:spMk id="14" creationId="{0C134381-6E76-8603-4AA3-5D2644D87B64}"/>
          </ac:spMkLst>
        </pc:spChg>
        <pc:spChg chg="del">
          <ac:chgData name="David Thornton" userId="4bc44c7d60c37529" providerId="LiveId" clId="{35474767-0860-42EF-92F7-54199617A969}" dt="2025-12-05T11:59:08" v="701" actId="478"/>
          <ac:spMkLst>
            <pc:docMk/>
            <pc:sldMk cId="3213390492" sldId="271"/>
            <ac:spMk id="18" creationId="{31D2EB90-83A9-9534-C2A4-0F2F8F016B5D}"/>
          </ac:spMkLst>
        </pc:spChg>
      </pc:sldChg>
      <pc:sldChg chg="addSp modSp add mod ord modAnim">
        <pc:chgData name="David Thornton" userId="4bc44c7d60c37529" providerId="LiveId" clId="{35474767-0860-42EF-92F7-54199617A969}" dt="2025-12-05T12:01:27.992" v="792"/>
        <pc:sldMkLst>
          <pc:docMk/>
          <pc:sldMk cId="704956736" sldId="272"/>
        </pc:sldMkLst>
        <pc:spChg chg="add mod">
          <ac:chgData name="David Thornton" userId="4bc44c7d60c37529" providerId="LiveId" clId="{35474767-0860-42EF-92F7-54199617A969}" dt="2025-12-05T12:01:21.327" v="791" actId="20577"/>
          <ac:spMkLst>
            <pc:docMk/>
            <pc:sldMk cId="704956736" sldId="272"/>
            <ac:spMk id="5" creationId="{21567C48-FE4A-72A7-D77B-95686A887CCA}"/>
          </ac:spMkLst>
        </pc:spChg>
      </pc:sldChg>
      <pc:sldChg chg="addSp delSp modSp add mod">
        <pc:chgData name="David Thornton" userId="4bc44c7d60c37529" providerId="LiveId" clId="{35474767-0860-42EF-92F7-54199617A969}" dt="2025-12-05T12:05:41.637" v="878" actId="1076"/>
        <pc:sldMkLst>
          <pc:docMk/>
          <pc:sldMk cId="1781786257" sldId="273"/>
        </pc:sldMkLst>
        <pc:spChg chg="mod">
          <ac:chgData name="David Thornton" userId="4bc44c7d60c37529" providerId="LiveId" clId="{35474767-0860-42EF-92F7-54199617A969}" dt="2025-12-05T12:01:48.277" v="796" actId="14100"/>
          <ac:spMkLst>
            <pc:docMk/>
            <pc:sldMk cId="1781786257" sldId="273"/>
            <ac:spMk id="2" creationId="{31CB31CB-2111-02AC-DEB2-E1A3FE9473D2}"/>
          </ac:spMkLst>
        </pc:spChg>
        <pc:spChg chg="add mod">
          <ac:chgData name="David Thornton" userId="4bc44c7d60c37529" providerId="LiveId" clId="{35474767-0860-42EF-92F7-54199617A969}" dt="2025-12-05T12:02:01.366" v="800" actId="14100"/>
          <ac:spMkLst>
            <pc:docMk/>
            <pc:sldMk cId="1781786257" sldId="273"/>
            <ac:spMk id="5" creationId="{B080B018-4EC7-64BD-716D-D6D159B31AEF}"/>
          </ac:spMkLst>
        </pc:spChg>
        <pc:spChg chg="del">
          <ac:chgData name="David Thornton" userId="4bc44c7d60c37529" providerId="LiveId" clId="{35474767-0860-42EF-92F7-54199617A969}" dt="2025-12-05T12:02:07.086" v="801" actId="478"/>
          <ac:spMkLst>
            <pc:docMk/>
            <pc:sldMk cId="1781786257" sldId="273"/>
            <ac:spMk id="6" creationId="{1FEDC566-D447-5597-C3F0-6AD21D45EFB9}"/>
          </ac:spMkLst>
        </pc:spChg>
        <pc:spChg chg="add mod">
          <ac:chgData name="David Thornton" userId="4bc44c7d60c37529" providerId="LiveId" clId="{35474767-0860-42EF-92F7-54199617A969}" dt="2025-12-05T12:02:33.920" v="808" actId="20577"/>
          <ac:spMkLst>
            <pc:docMk/>
            <pc:sldMk cId="1781786257" sldId="273"/>
            <ac:spMk id="7" creationId="{CE08E037-55D7-750E-21C2-705F62D9BB27}"/>
          </ac:spMkLst>
        </pc:spChg>
        <pc:spChg chg="del">
          <ac:chgData name="David Thornton" userId="4bc44c7d60c37529" providerId="LiveId" clId="{35474767-0860-42EF-92F7-54199617A969}" dt="2025-12-05T12:02:08.751" v="802" actId="478"/>
          <ac:spMkLst>
            <pc:docMk/>
            <pc:sldMk cId="1781786257" sldId="273"/>
            <ac:spMk id="8" creationId="{F36F1673-8724-43C2-FBF4-12BC872FE5D3}"/>
          </ac:spMkLst>
        </pc:spChg>
        <pc:spChg chg="add del">
          <ac:chgData name="David Thornton" userId="4bc44c7d60c37529" providerId="LiveId" clId="{35474767-0860-42EF-92F7-54199617A969}" dt="2025-12-05T12:02:24.799" v="805" actId="478"/>
          <ac:spMkLst>
            <pc:docMk/>
            <pc:sldMk cId="1781786257" sldId="273"/>
            <ac:spMk id="10" creationId="{F0469912-B8CA-A311-7882-E451DAE59830}"/>
          </ac:spMkLst>
        </pc:spChg>
        <pc:spChg chg="add mod">
          <ac:chgData name="David Thornton" userId="4bc44c7d60c37529" providerId="LiveId" clId="{35474767-0860-42EF-92F7-54199617A969}" dt="2025-12-05T12:04:47.925" v="830" actId="1076"/>
          <ac:spMkLst>
            <pc:docMk/>
            <pc:sldMk cId="1781786257" sldId="273"/>
            <ac:spMk id="11" creationId="{D62C91F9-8A20-92F6-C755-7EDB8BC1DB93}"/>
          </ac:spMkLst>
        </pc:spChg>
        <pc:spChg chg="add mod">
          <ac:chgData name="David Thornton" userId="4bc44c7d60c37529" providerId="LiveId" clId="{35474767-0860-42EF-92F7-54199617A969}" dt="2025-12-05T12:05:17.518" v="854" actId="1076"/>
          <ac:spMkLst>
            <pc:docMk/>
            <pc:sldMk cId="1781786257" sldId="273"/>
            <ac:spMk id="13" creationId="{001FE1FB-F0AF-0CB0-DD5E-DCDB911B6C3B}"/>
          </ac:spMkLst>
        </pc:spChg>
        <pc:spChg chg="add mod">
          <ac:chgData name="David Thornton" userId="4bc44c7d60c37529" providerId="LiveId" clId="{35474767-0860-42EF-92F7-54199617A969}" dt="2025-12-05T12:05:41.637" v="878" actId="1076"/>
          <ac:spMkLst>
            <pc:docMk/>
            <pc:sldMk cId="1781786257" sldId="273"/>
            <ac:spMk id="15" creationId="{347EEB49-EA92-971D-4070-76D00A552332}"/>
          </ac:spMkLst>
        </pc:spChg>
      </pc:sldChg>
      <pc:sldChg chg="modSp add mod ord modAnim">
        <pc:chgData name="David Thornton" userId="4bc44c7d60c37529" providerId="LiveId" clId="{35474767-0860-42EF-92F7-54199617A969}" dt="2025-12-05T14:48:36.281" v="1913"/>
        <pc:sldMkLst>
          <pc:docMk/>
          <pc:sldMk cId="1990657483" sldId="274"/>
        </pc:sldMkLst>
        <pc:spChg chg="mod">
          <ac:chgData name="David Thornton" userId="4bc44c7d60c37529" providerId="LiveId" clId="{35474767-0860-42EF-92F7-54199617A969}" dt="2025-12-05T12:06:14.047" v="913" actId="20577"/>
          <ac:spMkLst>
            <pc:docMk/>
            <pc:sldMk cId="1990657483" sldId="274"/>
            <ac:spMk id="7" creationId="{021EC85B-1BF6-642A-EEF0-A84B7B594C93}"/>
          </ac:spMkLst>
        </pc:spChg>
      </pc:sldChg>
      <pc:sldChg chg="addSp delSp modSp add mod addAnim delAnim modAnim">
        <pc:chgData name="David Thornton" userId="4bc44c7d60c37529" providerId="LiveId" clId="{35474767-0860-42EF-92F7-54199617A969}" dt="2025-12-05T12:10:07.364" v="971"/>
        <pc:sldMkLst>
          <pc:docMk/>
          <pc:sldMk cId="3756314727" sldId="275"/>
        </pc:sldMkLst>
        <pc:spChg chg="mod">
          <ac:chgData name="David Thornton" userId="4bc44c7d60c37529" providerId="LiveId" clId="{35474767-0860-42EF-92F7-54199617A969}" dt="2025-12-05T12:07:12.957" v="916" actId="20577"/>
          <ac:spMkLst>
            <pc:docMk/>
            <pc:sldMk cId="3756314727" sldId="275"/>
            <ac:spMk id="2" creationId="{AC39C6B6-FD69-AD67-4A1E-ECE3C02C84AA}"/>
          </ac:spMkLst>
        </pc:spChg>
        <pc:spChg chg="add mod">
          <ac:chgData name="David Thornton" userId="4bc44c7d60c37529" providerId="LiveId" clId="{35474767-0860-42EF-92F7-54199617A969}" dt="2025-12-05T12:07:43.341" v="923" actId="1076"/>
          <ac:spMkLst>
            <pc:docMk/>
            <pc:sldMk cId="3756314727" sldId="275"/>
            <ac:spMk id="6" creationId="{E08ABE45-1482-E96D-41D3-4671F2E9DCA3}"/>
          </ac:spMkLst>
        </pc:spChg>
        <pc:spChg chg="add mod">
          <ac:chgData name="David Thornton" userId="4bc44c7d60c37529" providerId="LiveId" clId="{35474767-0860-42EF-92F7-54199617A969}" dt="2025-12-05T12:08:43.279" v="949" actId="14100"/>
          <ac:spMkLst>
            <pc:docMk/>
            <pc:sldMk cId="3756314727" sldId="275"/>
            <ac:spMk id="9" creationId="{8326B1C5-2317-822E-D721-F95F9F3B5C66}"/>
          </ac:spMkLst>
        </pc:spChg>
        <pc:spChg chg="add mod">
          <ac:chgData name="David Thornton" userId="4bc44c7d60c37529" providerId="LiveId" clId="{35474767-0860-42EF-92F7-54199617A969}" dt="2025-12-05T12:09:08.448" v="960" actId="1076"/>
          <ac:spMkLst>
            <pc:docMk/>
            <pc:sldMk cId="3756314727" sldId="275"/>
            <ac:spMk id="10" creationId="{45C03129-AE82-4B73-2C8E-7AD3AC71B7A0}"/>
          </ac:spMkLst>
        </pc:spChg>
        <pc:spChg chg="del">
          <ac:chgData name="David Thornton" userId="4bc44c7d60c37529" providerId="LiveId" clId="{35474767-0860-42EF-92F7-54199617A969}" dt="2025-12-05T12:07:17.566" v="917" actId="478"/>
          <ac:spMkLst>
            <pc:docMk/>
            <pc:sldMk cId="3756314727" sldId="275"/>
            <ac:spMk id="11" creationId="{F23505C3-DE4E-8DA8-B757-8E857B73036B}"/>
          </ac:spMkLst>
        </pc:spChg>
        <pc:spChg chg="del">
          <ac:chgData name="David Thornton" userId="4bc44c7d60c37529" providerId="LiveId" clId="{35474767-0860-42EF-92F7-54199617A969}" dt="2025-12-05T12:07:19.422" v="918" actId="478"/>
          <ac:spMkLst>
            <pc:docMk/>
            <pc:sldMk cId="3756314727" sldId="275"/>
            <ac:spMk id="13" creationId="{23E54A05-880A-026E-B5FF-DAB0A5443C15}"/>
          </ac:spMkLst>
        </pc:spChg>
        <pc:spChg chg="del">
          <ac:chgData name="David Thornton" userId="4bc44c7d60c37529" providerId="LiveId" clId="{35474767-0860-42EF-92F7-54199617A969}" dt="2025-12-05T12:07:21.310" v="919" actId="478"/>
          <ac:spMkLst>
            <pc:docMk/>
            <pc:sldMk cId="3756314727" sldId="275"/>
            <ac:spMk id="15" creationId="{A9012006-5A8B-D85F-523D-29F6880FEAF0}"/>
          </ac:spMkLst>
        </pc:spChg>
        <pc:picChg chg="add mod">
          <ac:chgData name="David Thornton" userId="4bc44c7d60c37529" providerId="LiveId" clId="{35474767-0860-42EF-92F7-54199617A969}" dt="2025-12-05T12:09:36.229" v="964" actId="1076"/>
          <ac:picMkLst>
            <pc:docMk/>
            <pc:sldMk cId="3756314727" sldId="275"/>
            <ac:picMk id="12" creationId="{A10A01F3-D94F-783A-B1EC-BC5F9986DEFA}"/>
          </ac:picMkLst>
        </pc:picChg>
        <pc:picChg chg="add mod">
          <ac:chgData name="David Thornton" userId="4bc44c7d60c37529" providerId="LiveId" clId="{35474767-0860-42EF-92F7-54199617A969}" dt="2025-12-05T12:10:03.749" v="970" actId="1076"/>
          <ac:picMkLst>
            <pc:docMk/>
            <pc:sldMk cId="3756314727" sldId="275"/>
            <ac:picMk id="14" creationId="{2E5E0F35-C675-24F6-5D1E-3C87BAA0FC41}"/>
          </ac:picMkLst>
        </pc:picChg>
      </pc:sldChg>
      <pc:sldChg chg="modSp add mod ord modAnim">
        <pc:chgData name="David Thornton" userId="4bc44c7d60c37529" providerId="LiveId" clId="{35474767-0860-42EF-92F7-54199617A969}" dt="2025-12-05T14:48:25.161" v="1912"/>
        <pc:sldMkLst>
          <pc:docMk/>
          <pc:sldMk cId="672323228" sldId="276"/>
        </pc:sldMkLst>
        <pc:spChg chg="mod">
          <ac:chgData name="David Thornton" userId="4bc44c7d60c37529" providerId="LiveId" clId="{35474767-0860-42EF-92F7-54199617A969}" dt="2025-12-05T12:10:48.030" v="994" actId="20577"/>
          <ac:spMkLst>
            <pc:docMk/>
            <pc:sldMk cId="672323228" sldId="276"/>
            <ac:spMk id="7" creationId="{091C293A-B9FD-5152-5A2D-7905C0DBE322}"/>
          </ac:spMkLst>
        </pc:spChg>
      </pc:sldChg>
      <pc:sldChg chg="addSp delSp modSp add mod ord addAnim delAnim modAnim">
        <pc:chgData name="David Thornton" userId="4bc44c7d60c37529" providerId="LiveId" clId="{35474767-0860-42EF-92F7-54199617A969}" dt="2025-12-05T14:48:52.569" v="1914"/>
        <pc:sldMkLst>
          <pc:docMk/>
          <pc:sldMk cId="1526776479" sldId="277"/>
        </pc:sldMkLst>
        <pc:spChg chg="mod">
          <ac:chgData name="David Thornton" userId="4bc44c7d60c37529" providerId="LiveId" clId="{35474767-0860-42EF-92F7-54199617A969}" dt="2025-12-05T12:14:22.397" v="1053" actId="20577"/>
          <ac:spMkLst>
            <pc:docMk/>
            <pc:sldMk cId="1526776479" sldId="277"/>
            <ac:spMk id="2" creationId="{60B9D4F6-DF90-370A-802A-CFAFAE5B7F68}"/>
          </ac:spMkLst>
        </pc:spChg>
        <pc:spChg chg="del">
          <ac:chgData name="David Thornton" userId="4bc44c7d60c37529" providerId="LiveId" clId="{35474767-0860-42EF-92F7-54199617A969}" dt="2025-12-05T12:11:43.502" v="996" actId="478"/>
          <ac:spMkLst>
            <pc:docMk/>
            <pc:sldMk cId="1526776479" sldId="277"/>
            <ac:spMk id="6" creationId="{B40D094A-52D7-884B-BA92-3E097905C611}"/>
          </ac:spMkLst>
        </pc:spChg>
        <pc:spChg chg="mod">
          <ac:chgData name="David Thornton" userId="4bc44c7d60c37529" providerId="LiveId" clId="{35474767-0860-42EF-92F7-54199617A969}" dt="2025-12-05T12:14:34.572" v="1066" actId="20577"/>
          <ac:spMkLst>
            <pc:docMk/>
            <pc:sldMk cId="1526776479" sldId="277"/>
            <ac:spMk id="7" creationId="{381A5D56-89A7-3147-6997-12FE00E62164}"/>
          </ac:spMkLst>
        </pc:spChg>
        <pc:spChg chg="del">
          <ac:chgData name="David Thornton" userId="4bc44c7d60c37529" providerId="LiveId" clId="{35474767-0860-42EF-92F7-54199617A969}" dt="2025-12-05T12:11:48.690" v="999" actId="478"/>
          <ac:spMkLst>
            <pc:docMk/>
            <pc:sldMk cId="1526776479" sldId="277"/>
            <ac:spMk id="9" creationId="{ADDF5F25-430C-65E1-20CF-88242B0F3D94}"/>
          </ac:spMkLst>
        </pc:spChg>
        <pc:spChg chg="add mod">
          <ac:chgData name="David Thornton" userId="4bc44c7d60c37529" providerId="LiveId" clId="{35474767-0860-42EF-92F7-54199617A969}" dt="2025-12-05T12:12:56.245" v="1029" actId="1076"/>
          <ac:spMkLst>
            <pc:docMk/>
            <pc:sldMk cId="1526776479" sldId="277"/>
            <ac:spMk id="10" creationId="{DCC9B2F6-73F0-8539-E090-D668D6E0BE2E}"/>
          </ac:spMkLst>
        </pc:spChg>
        <pc:spChg chg="add mod">
          <ac:chgData name="David Thornton" userId="4bc44c7d60c37529" providerId="LiveId" clId="{35474767-0860-42EF-92F7-54199617A969}" dt="2025-12-05T12:12:17.572" v="1023"/>
          <ac:spMkLst>
            <pc:docMk/>
            <pc:sldMk cId="1526776479" sldId="277"/>
            <ac:spMk id="11" creationId="{222F9B96-CC28-E9E1-BABF-C5AFF66CEF1D}"/>
          </ac:spMkLst>
        </pc:spChg>
        <pc:spChg chg="add mod">
          <ac:chgData name="David Thornton" userId="4bc44c7d60c37529" providerId="LiveId" clId="{35474767-0860-42EF-92F7-54199617A969}" dt="2025-12-05T12:13:06.413" v="1033" actId="1036"/>
          <ac:spMkLst>
            <pc:docMk/>
            <pc:sldMk cId="1526776479" sldId="277"/>
            <ac:spMk id="13" creationId="{2BB2FA4D-F282-2998-5759-3BA3368F3EB0}"/>
          </ac:spMkLst>
        </pc:spChg>
        <pc:picChg chg="del">
          <ac:chgData name="David Thornton" userId="4bc44c7d60c37529" providerId="LiveId" clId="{35474767-0860-42EF-92F7-54199617A969}" dt="2025-12-05T12:11:45.362" v="998" actId="478"/>
          <ac:picMkLst>
            <pc:docMk/>
            <pc:sldMk cId="1526776479" sldId="277"/>
            <ac:picMk id="12" creationId="{FA428BE5-07D7-F5C3-9E8B-31D6E26BA57C}"/>
          </ac:picMkLst>
        </pc:picChg>
        <pc:picChg chg="del">
          <ac:chgData name="David Thornton" userId="4bc44c7d60c37529" providerId="LiveId" clId="{35474767-0860-42EF-92F7-54199617A969}" dt="2025-12-05T12:11:44.469" v="997" actId="478"/>
          <ac:picMkLst>
            <pc:docMk/>
            <pc:sldMk cId="1526776479" sldId="277"/>
            <ac:picMk id="14" creationId="{43013A42-4576-0688-90B7-49B78F9955EA}"/>
          </ac:picMkLst>
        </pc:picChg>
      </pc:sldChg>
      <pc:sldChg chg="modSp add mod ord">
        <pc:chgData name="David Thornton" userId="4bc44c7d60c37529" providerId="LiveId" clId="{35474767-0860-42EF-92F7-54199617A969}" dt="2025-12-05T12:13:47.262" v="1041"/>
        <pc:sldMkLst>
          <pc:docMk/>
          <pc:sldMk cId="2943531805" sldId="278"/>
        </pc:sldMkLst>
        <pc:spChg chg="mod">
          <ac:chgData name="David Thornton" userId="4bc44c7d60c37529" providerId="LiveId" clId="{35474767-0860-42EF-92F7-54199617A969}" dt="2025-12-05T12:13:39.359" v="1037" actId="6549"/>
          <ac:spMkLst>
            <pc:docMk/>
            <pc:sldMk cId="2943531805" sldId="278"/>
            <ac:spMk id="2" creationId="{26C06C6C-34BE-D5B9-F67E-6322652405B5}"/>
          </ac:spMkLst>
        </pc:spChg>
      </pc:sldChg>
      <pc:sldChg chg="addSp delSp modSp add mod delAnim modAnim">
        <pc:chgData name="David Thornton" userId="4bc44c7d60c37529" providerId="LiveId" clId="{35474767-0860-42EF-92F7-54199617A969}" dt="2025-12-05T12:20:24.998" v="1168" actId="20577"/>
        <pc:sldMkLst>
          <pc:docMk/>
          <pc:sldMk cId="2704027451" sldId="279"/>
        </pc:sldMkLst>
        <pc:spChg chg="mod">
          <ac:chgData name="David Thornton" userId="4bc44c7d60c37529" providerId="LiveId" clId="{35474767-0860-42EF-92F7-54199617A969}" dt="2025-12-05T12:15:01.775" v="1070" actId="20577"/>
          <ac:spMkLst>
            <pc:docMk/>
            <pc:sldMk cId="2704027451" sldId="279"/>
            <ac:spMk id="2" creationId="{038DDBF0-8BB1-C06C-EDD6-8EBE3A968DED}"/>
          </ac:spMkLst>
        </pc:spChg>
        <pc:spChg chg="mod">
          <ac:chgData name="David Thornton" userId="4bc44c7d60c37529" providerId="LiveId" clId="{35474767-0860-42EF-92F7-54199617A969}" dt="2025-12-05T12:20:24.998" v="1168" actId="20577"/>
          <ac:spMkLst>
            <pc:docMk/>
            <pc:sldMk cId="2704027451" sldId="279"/>
            <ac:spMk id="3" creationId="{C70ED2AC-A106-1250-103A-692D685B7593}"/>
          </ac:spMkLst>
        </pc:spChg>
        <pc:spChg chg="add mod">
          <ac:chgData name="David Thornton" userId="4bc44c7d60c37529" providerId="LiveId" clId="{35474767-0860-42EF-92F7-54199617A969}" dt="2025-12-05T12:17:10.187" v="1095" actId="1076"/>
          <ac:spMkLst>
            <pc:docMk/>
            <pc:sldMk cId="2704027451" sldId="279"/>
            <ac:spMk id="5" creationId="{1DE0980D-7495-BBA7-BE91-1BA74E25C5E4}"/>
          </ac:spMkLst>
        </pc:spChg>
        <pc:spChg chg="add mod">
          <ac:chgData name="David Thornton" userId="4bc44c7d60c37529" providerId="LiveId" clId="{35474767-0860-42EF-92F7-54199617A969}" dt="2025-12-05T12:19:45.148" v="1139" actId="1076"/>
          <ac:spMkLst>
            <pc:docMk/>
            <pc:sldMk cId="2704027451" sldId="279"/>
            <ac:spMk id="7" creationId="{9ACCB422-9950-FD83-663A-421C0F095219}"/>
          </ac:spMkLst>
        </pc:spChg>
        <pc:spChg chg="add mod">
          <ac:chgData name="David Thornton" userId="4bc44c7d60c37529" providerId="LiveId" clId="{35474767-0860-42EF-92F7-54199617A969}" dt="2025-12-05T12:20:05.443" v="1142" actId="1076"/>
          <ac:spMkLst>
            <pc:docMk/>
            <pc:sldMk cId="2704027451" sldId="279"/>
            <ac:spMk id="9" creationId="{9A2CE5DA-BA30-8126-F83E-5086CE4EAD1F}"/>
          </ac:spMkLst>
        </pc:spChg>
        <pc:spChg chg="del">
          <ac:chgData name="David Thornton" userId="4bc44c7d60c37529" providerId="LiveId" clId="{35474767-0860-42EF-92F7-54199617A969}" dt="2025-12-05T12:15:21.699" v="1074" actId="478"/>
          <ac:spMkLst>
            <pc:docMk/>
            <pc:sldMk cId="2704027451" sldId="279"/>
            <ac:spMk id="10" creationId="{B59BFB26-C872-1B4D-3E90-66AFEC6852EC}"/>
          </ac:spMkLst>
        </pc:spChg>
        <pc:spChg chg="del">
          <ac:chgData name="David Thornton" userId="4bc44c7d60c37529" providerId="LiveId" clId="{35474767-0860-42EF-92F7-54199617A969}" dt="2025-12-05T12:15:23.613" v="1075" actId="478"/>
          <ac:spMkLst>
            <pc:docMk/>
            <pc:sldMk cId="2704027451" sldId="279"/>
            <ac:spMk id="12" creationId="{2AEF4363-AB94-C805-6B66-ADF0F1EF751A}"/>
          </ac:spMkLst>
        </pc:spChg>
      </pc:sldChg>
      <pc:sldChg chg="add ord">
        <pc:chgData name="David Thornton" userId="4bc44c7d60c37529" providerId="LiveId" clId="{35474767-0860-42EF-92F7-54199617A969}" dt="2025-12-05T12:20:31.046" v="1170"/>
        <pc:sldMkLst>
          <pc:docMk/>
          <pc:sldMk cId="1370572452" sldId="280"/>
        </pc:sldMkLst>
      </pc:sldChg>
      <pc:sldChg chg="addSp delSp modSp add mod">
        <pc:chgData name="David Thornton" userId="4bc44c7d60c37529" providerId="LiveId" clId="{35474767-0860-42EF-92F7-54199617A969}" dt="2025-12-05T12:28:48.819" v="1264" actId="14100"/>
        <pc:sldMkLst>
          <pc:docMk/>
          <pc:sldMk cId="1904215941" sldId="281"/>
        </pc:sldMkLst>
        <pc:spChg chg="mod">
          <ac:chgData name="David Thornton" userId="4bc44c7d60c37529" providerId="LiveId" clId="{35474767-0860-42EF-92F7-54199617A969}" dt="2025-12-05T12:26:02.686" v="1242" actId="404"/>
          <ac:spMkLst>
            <pc:docMk/>
            <pc:sldMk cId="1904215941" sldId="281"/>
            <ac:spMk id="2" creationId="{285DDFDE-0648-8178-E41A-241524AE4DC0}"/>
          </ac:spMkLst>
        </pc:spChg>
        <pc:spChg chg="mod">
          <ac:chgData name="David Thornton" userId="4bc44c7d60c37529" providerId="LiveId" clId="{35474767-0860-42EF-92F7-54199617A969}" dt="2025-12-05T12:26:02.686" v="1242" actId="404"/>
          <ac:spMkLst>
            <pc:docMk/>
            <pc:sldMk cId="1904215941" sldId="281"/>
            <ac:spMk id="3" creationId="{B426ABFE-59D9-5E98-34B4-1FA4512F6E6C}"/>
          </ac:spMkLst>
        </pc:spChg>
        <pc:spChg chg="del">
          <ac:chgData name="David Thornton" userId="4bc44c7d60c37529" providerId="LiveId" clId="{35474767-0860-42EF-92F7-54199617A969}" dt="2025-12-05T12:20:53.885" v="1174" actId="478"/>
          <ac:spMkLst>
            <pc:docMk/>
            <pc:sldMk cId="1904215941" sldId="281"/>
            <ac:spMk id="5" creationId="{B3998F97-DC7D-AD26-7769-157A607B1FBC}"/>
          </ac:spMkLst>
        </pc:spChg>
        <pc:spChg chg="add del mod">
          <ac:chgData name="David Thornton" userId="4bc44c7d60c37529" providerId="LiveId" clId="{35474767-0860-42EF-92F7-54199617A969}" dt="2025-12-05T12:21:32.412" v="1181" actId="478"/>
          <ac:spMkLst>
            <pc:docMk/>
            <pc:sldMk cId="1904215941" sldId="281"/>
            <ac:spMk id="6" creationId="{3DFD5F4D-5DF1-5884-FA05-61BC6FA31F8F}"/>
          </ac:spMkLst>
        </pc:spChg>
        <pc:spChg chg="del">
          <ac:chgData name="David Thornton" userId="4bc44c7d60c37529" providerId="LiveId" clId="{35474767-0860-42EF-92F7-54199617A969}" dt="2025-12-05T12:21:00.732" v="1176" actId="478"/>
          <ac:spMkLst>
            <pc:docMk/>
            <pc:sldMk cId="1904215941" sldId="281"/>
            <ac:spMk id="7" creationId="{6AA2463E-69E6-44E4-33CF-E4DBC241A0DA}"/>
          </ac:spMkLst>
        </pc:spChg>
        <pc:spChg chg="del">
          <ac:chgData name="David Thornton" userId="4bc44c7d60c37529" providerId="LiveId" clId="{35474767-0860-42EF-92F7-54199617A969}" dt="2025-12-05T12:20:57.389" v="1175" actId="478"/>
          <ac:spMkLst>
            <pc:docMk/>
            <pc:sldMk cId="1904215941" sldId="281"/>
            <ac:spMk id="9" creationId="{C7E6FE75-2149-F707-BDC8-98CF61C311B7}"/>
          </ac:spMkLst>
        </pc:spChg>
        <pc:spChg chg="add del">
          <ac:chgData name="David Thornton" userId="4bc44c7d60c37529" providerId="LiveId" clId="{35474767-0860-42EF-92F7-54199617A969}" dt="2025-12-05T12:21:43.628" v="1183" actId="478"/>
          <ac:spMkLst>
            <pc:docMk/>
            <pc:sldMk cId="1904215941" sldId="281"/>
            <ac:spMk id="10" creationId="{F431E1C7-7722-B17D-D338-C5AEE7135F37}"/>
          </ac:spMkLst>
        </pc:spChg>
        <pc:spChg chg="add del">
          <ac:chgData name="David Thornton" userId="4bc44c7d60c37529" providerId="LiveId" clId="{35474767-0860-42EF-92F7-54199617A969}" dt="2025-12-05T12:22:06.266" v="1185" actId="22"/>
          <ac:spMkLst>
            <pc:docMk/>
            <pc:sldMk cId="1904215941" sldId="281"/>
            <ac:spMk id="12" creationId="{4499AAED-815D-982E-CB5B-295B8F14D4D9}"/>
          </ac:spMkLst>
        </pc:spChg>
        <pc:spChg chg="add del mod">
          <ac:chgData name="David Thornton" userId="4bc44c7d60c37529" providerId="LiveId" clId="{35474767-0860-42EF-92F7-54199617A969}" dt="2025-12-05T12:28:32.313" v="1260" actId="478"/>
          <ac:spMkLst>
            <pc:docMk/>
            <pc:sldMk cId="1904215941" sldId="281"/>
            <ac:spMk id="16" creationId="{F735F511-673C-22FE-F01E-AC629C56DB18}"/>
          </ac:spMkLst>
        </pc:spChg>
        <pc:spChg chg="add del mod ord">
          <ac:chgData name="David Thornton" userId="4bc44c7d60c37529" providerId="LiveId" clId="{35474767-0860-42EF-92F7-54199617A969}" dt="2025-12-05T12:28:36.571" v="1261" actId="478"/>
          <ac:spMkLst>
            <pc:docMk/>
            <pc:sldMk cId="1904215941" sldId="281"/>
            <ac:spMk id="18" creationId="{6AF73F62-CD8B-7918-68EE-11A93F0B7E62}"/>
          </ac:spMkLst>
        </pc:spChg>
        <pc:picChg chg="add mod">
          <ac:chgData name="David Thornton" userId="4bc44c7d60c37529" providerId="LiveId" clId="{35474767-0860-42EF-92F7-54199617A969}" dt="2025-12-05T12:28:48.819" v="1264" actId="14100"/>
          <ac:picMkLst>
            <pc:docMk/>
            <pc:sldMk cId="1904215941" sldId="281"/>
            <ac:picMk id="14" creationId="{E1E5FAA7-F392-B479-D093-BCA86659A6B7}"/>
          </ac:picMkLst>
        </pc:picChg>
        <pc:picChg chg="add mod">
          <ac:chgData name="David Thornton" userId="4bc44c7d60c37529" providerId="LiveId" clId="{35474767-0860-42EF-92F7-54199617A969}" dt="2025-12-05T12:28:42.114" v="1262" actId="1076"/>
          <ac:picMkLst>
            <pc:docMk/>
            <pc:sldMk cId="1904215941" sldId="281"/>
            <ac:picMk id="20" creationId="{1D2C3E46-7B3B-F3D8-F2EB-0FD809F8A5CA}"/>
          </ac:picMkLst>
        </pc:picChg>
      </pc:sldChg>
      <pc:sldChg chg="addSp modSp add mod ord modAnim">
        <pc:chgData name="David Thornton" userId="4bc44c7d60c37529" providerId="LiveId" clId="{35474767-0860-42EF-92F7-54199617A969}" dt="2025-12-05T14:48:15.459" v="1911"/>
        <pc:sldMkLst>
          <pc:docMk/>
          <pc:sldMk cId="1220541752" sldId="282"/>
        </pc:sldMkLst>
        <pc:spChg chg="mod">
          <ac:chgData name="David Thornton" userId="4bc44c7d60c37529" providerId="LiveId" clId="{35474767-0860-42EF-92F7-54199617A969}" dt="2025-12-05T12:29:22.979" v="1296" actId="20577"/>
          <ac:spMkLst>
            <pc:docMk/>
            <pc:sldMk cId="1220541752" sldId="282"/>
            <ac:spMk id="2" creationId="{329663F4-1296-CB60-4D92-66B28673D3C8}"/>
          </ac:spMkLst>
        </pc:spChg>
        <pc:spChg chg="add mod">
          <ac:chgData name="David Thornton" userId="4bc44c7d60c37529" providerId="LiveId" clId="{35474767-0860-42EF-92F7-54199617A969}" dt="2025-12-05T12:29:35.849" v="1315" actId="20577"/>
          <ac:spMkLst>
            <pc:docMk/>
            <pc:sldMk cId="1220541752" sldId="282"/>
            <ac:spMk id="4" creationId="{B0A74BA5-A377-2F71-30A0-68024EDCD12E}"/>
          </ac:spMkLst>
        </pc:spChg>
      </pc:sldChg>
      <pc:sldChg chg="addSp delSp modSp add mod">
        <pc:chgData name="David Thornton" userId="4bc44c7d60c37529" providerId="LiveId" clId="{35474767-0860-42EF-92F7-54199617A969}" dt="2025-12-05T15:16:40.259" v="2335" actId="1076"/>
        <pc:sldMkLst>
          <pc:docMk/>
          <pc:sldMk cId="56803123" sldId="283"/>
        </pc:sldMkLst>
        <pc:spChg chg="mod">
          <ac:chgData name="David Thornton" userId="4bc44c7d60c37529" providerId="LiveId" clId="{35474767-0860-42EF-92F7-54199617A969}" dt="2025-12-05T12:29:56.972" v="1319" actId="6549"/>
          <ac:spMkLst>
            <pc:docMk/>
            <pc:sldMk cId="56803123" sldId="283"/>
            <ac:spMk id="2" creationId="{0D506540-8356-10E7-7FEC-B8964DDC60B5}"/>
          </ac:spMkLst>
        </pc:spChg>
        <pc:spChg chg="add mod">
          <ac:chgData name="David Thornton" userId="4bc44c7d60c37529" providerId="LiveId" clId="{35474767-0860-42EF-92F7-54199617A969}" dt="2025-12-05T12:32:06.833" v="1374" actId="1076"/>
          <ac:spMkLst>
            <pc:docMk/>
            <pc:sldMk cId="56803123" sldId="283"/>
            <ac:spMk id="4" creationId="{DE9E4406-5013-2446-A989-A47AE7CF42AD}"/>
          </ac:spMkLst>
        </pc:spChg>
        <pc:spChg chg="add mod">
          <ac:chgData name="David Thornton" userId="4bc44c7d60c37529" providerId="LiveId" clId="{35474767-0860-42EF-92F7-54199617A969}" dt="2025-12-05T12:32:03.537" v="1373" actId="1076"/>
          <ac:spMkLst>
            <pc:docMk/>
            <pc:sldMk cId="56803123" sldId="283"/>
            <ac:spMk id="5" creationId="{0035EDAE-139D-DC5E-F1D7-42B9D1384D0A}"/>
          </ac:spMkLst>
        </pc:spChg>
        <pc:spChg chg="add mod">
          <ac:chgData name="David Thornton" userId="4bc44c7d60c37529" providerId="LiveId" clId="{35474767-0860-42EF-92F7-54199617A969}" dt="2025-12-05T12:32:00.361" v="1372" actId="1076"/>
          <ac:spMkLst>
            <pc:docMk/>
            <pc:sldMk cId="56803123" sldId="283"/>
            <ac:spMk id="7" creationId="{F473F40D-FD5A-F935-953B-FFF58D458EC7}"/>
          </ac:spMkLst>
        </pc:spChg>
        <pc:spChg chg="add mod">
          <ac:chgData name="David Thornton" userId="4bc44c7d60c37529" providerId="LiveId" clId="{35474767-0860-42EF-92F7-54199617A969}" dt="2025-12-05T15:16:25.001" v="2317"/>
          <ac:spMkLst>
            <pc:docMk/>
            <pc:sldMk cId="56803123" sldId="283"/>
            <ac:spMk id="8" creationId="{6EAAE773-C97D-AF4A-66E9-61E6F7416BA5}"/>
          </ac:spMkLst>
        </pc:spChg>
        <pc:spChg chg="add mod">
          <ac:chgData name="David Thornton" userId="4bc44c7d60c37529" providerId="LiveId" clId="{35474767-0860-42EF-92F7-54199617A969}" dt="2025-12-05T15:16:40.259" v="2335" actId="1076"/>
          <ac:spMkLst>
            <pc:docMk/>
            <pc:sldMk cId="56803123" sldId="283"/>
            <ac:spMk id="10" creationId="{FAB87001-8ABB-BF70-CE44-84E0EB5C362D}"/>
          </ac:spMkLst>
        </pc:spChg>
        <pc:picChg chg="del">
          <ac:chgData name="David Thornton" userId="4bc44c7d60c37529" providerId="LiveId" clId="{35474767-0860-42EF-92F7-54199617A969}" dt="2025-12-05T12:30:08.326" v="1320" actId="478"/>
          <ac:picMkLst>
            <pc:docMk/>
            <pc:sldMk cId="56803123" sldId="283"/>
            <ac:picMk id="14" creationId="{5E12DCD5-C3DC-CB7A-AC40-D79B18D50703}"/>
          </ac:picMkLst>
        </pc:picChg>
        <pc:picChg chg="del">
          <ac:chgData name="David Thornton" userId="4bc44c7d60c37529" providerId="LiveId" clId="{35474767-0860-42EF-92F7-54199617A969}" dt="2025-12-05T12:30:10.571" v="1321" actId="478"/>
          <ac:picMkLst>
            <pc:docMk/>
            <pc:sldMk cId="56803123" sldId="283"/>
            <ac:picMk id="20" creationId="{57BB9086-8B87-9E01-8E62-C3664BA20D1B}"/>
          </ac:picMkLst>
        </pc:picChg>
      </pc:sldChg>
      <pc:sldChg chg="addSp delSp modSp add mod ord addAnim delAnim modAnim">
        <pc:chgData name="David Thornton" userId="4bc44c7d60c37529" providerId="LiveId" clId="{35474767-0860-42EF-92F7-54199617A969}" dt="2025-12-05T15:21:50.932" v="2348"/>
        <pc:sldMkLst>
          <pc:docMk/>
          <pc:sldMk cId="4140186827" sldId="284"/>
        </pc:sldMkLst>
        <pc:spChg chg="mod">
          <ac:chgData name="David Thornton" userId="4bc44c7d60c37529" providerId="LiveId" clId="{35474767-0860-42EF-92F7-54199617A969}" dt="2025-12-05T12:32:40.177" v="1380" actId="14100"/>
          <ac:spMkLst>
            <pc:docMk/>
            <pc:sldMk cId="4140186827" sldId="284"/>
            <ac:spMk id="2" creationId="{36D6DD37-E2AA-86D6-F483-E67429550204}"/>
          </ac:spMkLst>
        </pc:spChg>
        <pc:spChg chg="add mod">
          <ac:chgData name="David Thornton" userId="4bc44c7d60c37529" providerId="LiveId" clId="{35474767-0860-42EF-92F7-54199617A969}" dt="2025-12-05T15:21:41.389" v="2346" actId="1076"/>
          <ac:spMkLst>
            <pc:docMk/>
            <pc:sldMk cId="4140186827" sldId="284"/>
            <ac:spMk id="6" creationId="{DFBF4511-2EAF-8558-DD37-48610E765A96}"/>
          </ac:spMkLst>
        </pc:spChg>
        <pc:spChg chg="mod">
          <ac:chgData name="David Thornton" userId="4bc44c7d60c37529" providerId="LiveId" clId="{35474767-0860-42EF-92F7-54199617A969}" dt="2025-12-05T15:16:51.146" v="2336" actId="1076"/>
          <ac:spMkLst>
            <pc:docMk/>
            <pc:sldMk cId="4140186827" sldId="284"/>
            <ac:spMk id="8" creationId="{45FEDFAC-9CFF-5DB4-4F06-18A2B5B477CB}"/>
          </ac:spMkLst>
        </pc:spChg>
        <pc:spChg chg="add del">
          <ac:chgData name="David Thornton" userId="4bc44c7d60c37529" providerId="LiveId" clId="{35474767-0860-42EF-92F7-54199617A969}" dt="2025-12-05T15:12:48.733" v="2280" actId="22"/>
          <ac:spMkLst>
            <pc:docMk/>
            <pc:sldMk cId="4140186827" sldId="284"/>
            <ac:spMk id="10" creationId="{7A47ED8E-D25A-9917-DC33-015B033FAEBE}"/>
          </ac:spMkLst>
        </pc:spChg>
        <pc:spChg chg="add mod">
          <ac:chgData name="David Thornton" userId="4bc44c7d60c37529" providerId="LiveId" clId="{35474767-0860-42EF-92F7-54199617A969}" dt="2025-12-05T15:16:53.099" v="2337"/>
          <ac:spMkLst>
            <pc:docMk/>
            <pc:sldMk cId="4140186827" sldId="284"/>
            <ac:spMk id="11" creationId="{72872B00-45EE-6292-3AA9-D1CF8694CAF1}"/>
          </ac:spMkLst>
        </pc:spChg>
      </pc:sldChg>
      <pc:sldChg chg="addSp delSp modSp add mod addAnim delAnim modAnim">
        <pc:chgData name="David Thornton" userId="4bc44c7d60c37529" providerId="LiveId" clId="{35474767-0860-42EF-92F7-54199617A969}" dt="2025-12-05T15:15:55.313" v="2315"/>
        <pc:sldMkLst>
          <pc:docMk/>
          <pc:sldMk cId="3352609133" sldId="285"/>
        </pc:sldMkLst>
        <pc:spChg chg="mod">
          <ac:chgData name="David Thornton" userId="4bc44c7d60c37529" providerId="LiveId" clId="{35474767-0860-42EF-92F7-54199617A969}" dt="2025-12-05T12:33:10.091" v="1410" actId="6549"/>
          <ac:spMkLst>
            <pc:docMk/>
            <pc:sldMk cId="3352609133" sldId="285"/>
            <ac:spMk id="2" creationId="{250E7FB3-028E-6254-6FFD-6E51D4E58869}"/>
          </ac:spMkLst>
        </pc:spChg>
        <pc:spChg chg="del">
          <ac:chgData name="David Thornton" userId="4bc44c7d60c37529" providerId="LiveId" clId="{35474767-0860-42EF-92F7-54199617A969}" dt="2025-12-05T12:33:18.443" v="1411" actId="478"/>
          <ac:spMkLst>
            <pc:docMk/>
            <pc:sldMk cId="3352609133" sldId="285"/>
            <ac:spMk id="4" creationId="{B512CBAE-9AD6-2CC3-903D-C2DA0686C59D}"/>
          </ac:spMkLst>
        </pc:spChg>
        <pc:spChg chg="del">
          <ac:chgData name="David Thornton" userId="4bc44c7d60c37529" providerId="LiveId" clId="{35474767-0860-42EF-92F7-54199617A969}" dt="2025-12-05T12:33:21.979" v="1412" actId="478"/>
          <ac:spMkLst>
            <pc:docMk/>
            <pc:sldMk cId="3352609133" sldId="285"/>
            <ac:spMk id="5" creationId="{8C0A3DF9-8112-C271-270D-B7104A149FBB}"/>
          </ac:spMkLst>
        </pc:spChg>
        <pc:spChg chg="add del mod">
          <ac:chgData name="David Thornton" userId="4bc44c7d60c37529" providerId="LiveId" clId="{35474767-0860-42EF-92F7-54199617A969}" dt="2025-12-05T15:08:54.358" v="2211" actId="478"/>
          <ac:spMkLst>
            <pc:docMk/>
            <pc:sldMk cId="3352609133" sldId="285"/>
            <ac:spMk id="6" creationId="{5C661E5A-55B5-56E5-9E57-A46B881B3E37}"/>
          </ac:spMkLst>
        </pc:spChg>
        <pc:spChg chg="del">
          <ac:chgData name="David Thornton" userId="4bc44c7d60c37529" providerId="LiveId" clId="{35474767-0860-42EF-92F7-54199617A969}" dt="2025-12-05T12:33:25.003" v="1413" actId="478"/>
          <ac:spMkLst>
            <pc:docMk/>
            <pc:sldMk cId="3352609133" sldId="285"/>
            <ac:spMk id="7" creationId="{2F4C5C16-76A1-8746-E07B-CA7F2C14D3BC}"/>
          </ac:spMkLst>
        </pc:spChg>
        <pc:spChg chg="del">
          <ac:chgData name="David Thornton" userId="4bc44c7d60c37529" providerId="LiveId" clId="{35474767-0860-42EF-92F7-54199617A969}" dt="2025-12-05T12:33:30.632" v="1414" actId="478"/>
          <ac:spMkLst>
            <pc:docMk/>
            <pc:sldMk cId="3352609133" sldId="285"/>
            <ac:spMk id="8" creationId="{4FD3D5C7-C66C-EB55-50B9-5F547002AA47}"/>
          </ac:spMkLst>
        </pc:spChg>
        <pc:spChg chg="add del mod">
          <ac:chgData name="David Thornton" userId="4bc44c7d60c37529" providerId="LiveId" clId="{35474767-0860-42EF-92F7-54199617A969}" dt="2025-12-05T15:09:00.564" v="2213" actId="478"/>
          <ac:spMkLst>
            <pc:docMk/>
            <pc:sldMk cId="3352609133" sldId="285"/>
            <ac:spMk id="10" creationId="{50BCB7CA-A1D6-0E77-22F6-9561274BDE74}"/>
          </ac:spMkLst>
        </pc:spChg>
        <pc:spChg chg="add del mod ord">
          <ac:chgData name="David Thornton" userId="4bc44c7d60c37529" providerId="LiveId" clId="{35474767-0860-42EF-92F7-54199617A969}" dt="2025-12-05T12:36:36.362" v="1459" actId="478"/>
          <ac:spMkLst>
            <pc:docMk/>
            <pc:sldMk cId="3352609133" sldId="285"/>
            <ac:spMk id="12" creationId="{B65BCACA-5FDF-9BD9-2873-9EDFEFE082F6}"/>
          </ac:spMkLst>
        </pc:spChg>
        <pc:spChg chg="add del mod ord">
          <ac:chgData name="David Thornton" userId="4bc44c7d60c37529" providerId="LiveId" clId="{35474767-0860-42EF-92F7-54199617A969}" dt="2025-12-05T15:08:58.485" v="2212" actId="478"/>
          <ac:spMkLst>
            <pc:docMk/>
            <pc:sldMk cId="3352609133" sldId="285"/>
            <ac:spMk id="14" creationId="{FC573034-436D-48C9-F765-67F7355129EB}"/>
          </ac:spMkLst>
        </pc:spChg>
        <pc:spChg chg="add mod">
          <ac:chgData name="David Thornton" userId="4bc44c7d60c37529" providerId="LiveId" clId="{35474767-0860-42EF-92F7-54199617A969}" dt="2025-12-05T15:11:52.812" v="2273" actId="1076"/>
          <ac:spMkLst>
            <pc:docMk/>
            <pc:sldMk cId="3352609133" sldId="285"/>
            <ac:spMk id="18" creationId="{A6C5F072-B079-95B3-C390-60DE2F548291}"/>
          </ac:spMkLst>
        </pc:spChg>
        <pc:spChg chg="add mod">
          <ac:chgData name="David Thornton" userId="4bc44c7d60c37529" providerId="LiveId" clId="{35474767-0860-42EF-92F7-54199617A969}" dt="2025-12-05T15:10:41.076" v="2237" actId="1076"/>
          <ac:spMkLst>
            <pc:docMk/>
            <pc:sldMk cId="3352609133" sldId="285"/>
            <ac:spMk id="20" creationId="{F7A36FDF-1794-5A56-58F6-7CF37A7A3A19}"/>
          </ac:spMkLst>
        </pc:spChg>
        <pc:spChg chg="add mod">
          <ac:chgData name="David Thornton" userId="4bc44c7d60c37529" providerId="LiveId" clId="{35474767-0860-42EF-92F7-54199617A969}" dt="2025-12-05T15:10:46.188" v="2239" actId="1076"/>
          <ac:spMkLst>
            <pc:docMk/>
            <pc:sldMk cId="3352609133" sldId="285"/>
            <ac:spMk id="21" creationId="{0A46C1C4-BF84-6BEF-A78B-673CE508F1EC}"/>
          </ac:spMkLst>
        </pc:spChg>
        <pc:spChg chg="add mod ord">
          <ac:chgData name="David Thornton" userId="4bc44c7d60c37529" providerId="LiveId" clId="{35474767-0860-42EF-92F7-54199617A969}" dt="2025-12-05T15:10:54.376" v="2242" actId="167"/>
          <ac:spMkLst>
            <pc:docMk/>
            <pc:sldMk cId="3352609133" sldId="285"/>
            <ac:spMk id="22" creationId="{DADDB103-4786-D7ED-C17C-210EF03A42A0}"/>
          </ac:spMkLst>
        </pc:spChg>
        <pc:spChg chg="add mod ord">
          <ac:chgData name="David Thornton" userId="4bc44c7d60c37529" providerId="LiveId" clId="{35474767-0860-42EF-92F7-54199617A969}" dt="2025-12-05T15:11:45.964" v="2272" actId="1076"/>
          <ac:spMkLst>
            <pc:docMk/>
            <pc:sldMk cId="3352609133" sldId="285"/>
            <ac:spMk id="24" creationId="{85A026A7-93D5-9EE8-7162-3B28B06FCC63}"/>
          </ac:spMkLst>
        </pc:spChg>
        <pc:cxnChg chg="add del mod">
          <ac:chgData name="David Thornton" userId="4bc44c7d60c37529" providerId="LiveId" clId="{35474767-0860-42EF-92F7-54199617A969}" dt="2025-12-05T12:37:53.965" v="1499" actId="11529"/>
          <ac:cxnSpMkLst>
            <pc:docMk/>
            <pc:sldMk cId="3352609133" sldId="285"/>
            <ac:cxnSpMk id="16" creationId="{E9AA82CB-107C-C733-434A-C43C7082C037}"/>
          </ac:cxnSpMkLst>
        </pc:cxnChg>
      </pc:sldChg>
      <pc:sldChg chg="modSp add mod ord modAnim">
        <pc:chgData name="David Thornton" userId="4bc44c7d60c37529" providerId="LiveId" clId="{35474767-0860-42EF-92F7-54199617A969}" dt="2025-12-05T15:08:38.991" v="2210"/>
        <pc:sldMkLst>
          <pc:docMk/>
          <pc:sldMk cId="467397917" sldId="286"/>
        </pc:sldMkLst>
        <pc:spChg chg="mod">
          <ac:chgData name="David Thornton" userId="4bc44c7d60c37529" providerId="LiveId" clId="{35474767-0860-42EF-92F7-54199617A969}" dt="2025-12-05T15:08:33.686" v="2208" actId="20577"/>
          <ac:spMkLst>
            <pc:docMk/>
            <pc:sldMk cId="467397917" sldId="286"/>
            <ac:spMk id="2" creationId="{08677315-8C18-2A09-ED41-CA6D38BDEB98}"/>
          </ac:spMkLst>
        </pc:spChg>
        <pc:spChg chg="mod">
          <ac:chgData name="David Thornton" userId="4bc44c7d60c37529" providerId="LiveId" clId="{35474767-0860-42EF-92F7-54199617A969}" dt="2025-12-05T12:38:46.266" v="1523" actId="20577"/>
          <ac:spMkLst>
            <pc:docMk/>
            <pc:sldMk cId="467397917" sldId="286"/>
            <ac:spMk id="3" creationId="{0C8B6F8D-41C2-6652-8358-D869C647276E}"/>
          </ac:spMkLst>
        </pc:spChg>
      </pc:sldChg>
      <pc:sldChg chg="addSp delSp modSp add mod modNotesTx">
        <pc:chgData name="David Thornton" userId="4bc44c7d60c37529" providerId="LiveId" clId="{35474767-0860-42EF-92F7-54199617A969}" dt="2025-12-05T13:39:54.769" v="1701" actId="20577"/>
        <pc:sldMkLst>
          <pc:docMk/>
          <pc:sldMk cId="2392195932" sldId="287"/>
        </pc:sldMkLst>
        <pc:spChg chg="mod">
          <ac:chgData name="David Thornton" userId="4bc44c7d60c37529" providerId="LiveId" clId="{35474767-0860-42EF-92F7-54199617A969}" dt="2025-12-05T13:27:56.131" v="1526" actId="6549"/>
          <ac:spMkLst>
            <pc:docMk/>
            <pc:sldMk cId="2392195932" sldId="287"/>
            <ac:spMk id="2" creationId="{65FF69B3-0F4D-A5A4-3AC6-84AD7FDD806F}"/>
          </ac:spMkLst>
        </pc:spChg>
        <pc:spChg chg="add del mod">
          <ac:chgData name="David Thornton" userId="4bc44c7d60c37529" providerId="LiveId" clId="{35474767-0860-42EF-92F7-54199617A969}" dt="2025-12-05T13:37:03.346" v="1556" actId="478"/>
          <ac:spMkLst>
            <pc:docMk/>
            <pc:sldMk cId="2392195932" sldId="287"/>
            <ac:spMk id="5" creationId="{6B6E1E05-F64D-A308-0A6E-4875A0193E55}"/>
          </ac:spMkLst>
        </pc:spChg>
        <pc:spChg chg="del">
          <ac:chgData name="David Thornton" userId="4bc44c7d60c37529" providerId="LiveId" clId="{35474767-0860-42EF-92F7-54199617A969}" dt="2025-12-05T13:28:00.691" v="1527" actId="478"/>
          <ac:spMkLst>
            <pc:docMk/>
            <pc:sldMk cId="2392195932" sldId="287"/>
            <ac:spMk id="6" creationId="{C1754F5F-D4DE-6550-2432-6ABA2538A5EB}"/>
          </ac:spMkLst>
        </pc:spChg>
        <pc:spChg chg="add del mod">
          <ac:chgData name="David Thornton" userId="4bc44c7d60c37529" providerId="LiveId" clId="{35474767-0860-42EF-92F7-54199617A969}" dt="2025-12-05T13:30:42.233" v="1555" actId="478"/>
          <ac:spMkLst>
            <pc:docMk/>
            <pc:sldMk cId="2392195932" sldId="287"/>
            <ac:spMk id="7" creationId="{5DFA9AA8-2143-1CA6-4A23-9A29C39E95E3}"/>
          </ac:spMkLst>
        </pc:spChg>
        <pc:spChg chg="del mod">
          <ac:chgData name="David Thornton" userId="4bc44c7d60c37529" providerId="LiveId" clId="{35474767-0860-42EF-92F7-54199617A969}" dt="2025-12-05T13:28:06.323" v="1530" actId="478"/>
          <ac:spMkLst>
            <pc:docMk/>
            <pc:sldMk cId="2392195932" sldId="287"/>
            <ac:spMk id="10" creationId="{D7D239E1-EBCD-AB5A-1121-70BF3C18B03C}"/>
          </ac:spMkLst>
        </pc:spChg>
        <pc:spChg chg="add del mod">
          <ac:chgData name="David Thornton" userId="4bc44c7d60c37529" providerId="LiveId" clId="{35474767-0860-42EF-92F7-54199617A969}" dt="2025-12-05T13:39:18.096" v="1616" actId="1076"/>
          <ac:spMkLst>
            <pc:docMk/>
            <pc:sldMk cId="2392195932" sldId="287"/>
            <ac:spMk id="11" creationId="{4EE92F5A-7345-1445-52B8-2CC92607F9C1}"/>
          </ac:spMkLst>
        </pc:spChg>
        <pc:spChg chg="add mod">
          <ac:chgData name="David Thornton" userId="4bc44c7d60c37529" providerId="LiveId" clId="{35474767-0860-42EF-92F7-54199617A969}" dt="2025-12-05T13:38:59.632" v="1614" actId="1076"/>
          <ac:spMkLst>
            <pc:docMk/>
            <pc:sldMk cId="2392195932" sldId="287"/>
            <ac:spMk id="12" creationId="{6D5EF5CC-BEBA-99EC-DDF9-F02B24C98087}"/>
          </ac:spMkLst>
        </pc:spChg>
        <pc:spChg chg="del">
          <ac:chgData name="David Thornton" userId="4bc44c7d60c37529" providerId="LiveId" clId="{35474767-0860-42EF-92F7-54199617A969}" dt="2025-12-05T13:28:04.435" v="1528" actId="478"/>
          <ac:spMkLst>
            <pc:docMk/>
            <pc:sldMk cId="2392195932" sldId="287"/>
            <ac:spMk id="14" creationId="{E6C8056A-6765-EA83-A6C4-4D31363967D9}"/>
          </ac:spMkLst>
        </pc:spChg>
        <pc:picChg chg="add mod modCrop">
          <ac:chgData name="David Thornton" userId="4bc44c7d60c37529" providerId="LiveId" clId="{35474767-0860-42EF-92F7-54199617A969}" dt="2025-12-05T13:39:12.088" v="1615" actId="1076"/>
          <ac:picMkLst>
            <pc:docMk/>
            <pc:sldMk cId="2392195932" sldId="287"/>
            <ac:picMk id="9" creationId="{AF58B77D-51EC-70EA-2A13-8A907E10C8A5}"/>
          </ac:picMkLst>
        </pc:picChg>
      </pc:sldChg>
      <pc:sldChg chg="addSp modSp add mod ord modAnim">
        <pc:chgData name="David Thornton" userId="4bc44c7d60c37529" providerId="LiveId" clId="{35474767-0860-42EF-92F7-54199617A969}" dt="2025-12-05T14:48:04.281" v="1910"/>
        <pc:sldMkLst>
          <pc:docMk/>
          <pc:sldMk cId="2138492002" sldId="288"/>
        </pc:sldMkLst>
        <pc:spChg chg="add mod">
          <ac:chgData name="David Thornton" userId="4bc44c7d60c37529" providerId="LiveId" clId="{35474767-0860-42EF-92F7-54199617A969}" dt="2025-12-05T13:40:22.201" v="1720" actId="20577"/>
          <ac:spMkLst>
            <pc:docMk/>
            <pc:sldMk cId="2138492002" sldId="288"/>
            <ac:spMk id="4" creationId="{6ECA4440-04A6-5E21-2124-44ED1A25045F}"/>
          </ac:spMkLst>
        </pc:spChg>
      </pc:sldChg>
      <pc:sldChg chg="addSp delSp modSp add mod modNotesTx">
        <pc:chgData name="David Thornton" userId="4bc44c7d60c37529" providerId="LiveId" clId="{35474767-0860-42EF-92F7-54199617A969}" dt="2025-12-05T14:55:41.735" v="2039" actId="20577"/>
        <pc:sldMkLst>
          <pc:docMk/>
          <pc:sldMk cId="4123150382" sldId="289"/>
        </pc:sldMkLst>
        <pc:spChg chg="mod">
          <ac:chgData name="David Thornton" userId="4bc44c7d60c37529" providerId="LiveId" clId="{35474767-0860-42EF-92F7-54199617A969}" dt="2025-12-05T14:09:53.501" v="1751" actId="1076"/>
          <ac:spMkLst>
            <pc:docMk/>
            <pc:sldMk cId="4123150382" sldId="289"/>
            <ac:spMk id="2" creationId="{2129C22D-4C94-9CB5-BD76-1E8E3D803BEC}"/>
          </ac:spMkLst>
        </pc:spChg>
        <pc:spChg chg="add del mod">
          <ac:chgData name="David Thornton" userId="4bc44c7d60c37529" providerId="LiveId" clId="{35474767-0860-42EF-92F7-54199617A969}" dt="2025-12-05T13:43:49.297" v="1731" actId="478"/>
          <ac:spMkLst>
            <pc:docMk/>
            <pc:sldMk cId="4123150382" sldId="289"/>
            <ac:spMk id="4" creationId="{983836E3-A50A-2842-A21B-372E50496B4A}"/>
          </ac:spMkLst>
        </pc:spChg>
        <pc:spChg chg="add del mod">
          <ac:chgData name="David Thornton" userId="4bc44c7d60c37529" providerId="LiveId" clId="{35474767-0860-42EF-92F7-54199617A969}" dt="2025-12-05T14:09:57.179" v="1752" actId="478"/>
          <ac:spMkLst>
            <pc:docMk/>
            <pc:sldMk cId="4123150382" sldId="289"/>
            <ac:spMk id="5" creationId="{935CBE35-AA6E-A1EA-CF33-E2F35E6F9534}"/>
          </ac:spMkLst>
        </pc:spChg>
        <pc:spChg chg="del">
          <ac:chgData name="David Thornton" userId="4bc44c7d60c37529" providerId="LiveId" clId="{35474767-0860-42EF-92F7-54199617A969}" dt="2025-12-05T13:41:19.089" v="1726" actId="478"/>
          <ac:spMkLst>
            <pc:docMk/>
            <pc:sldMk cId="4123150382" sldId="289"/>
            <ac:spMk id="11" creationId="{2D53A170-2F3A-1AB6-4797-0B436F1B8652}"/>
          </ac:spMkLst>
        </pc:spChg>
        <pc:spChg chg="del">
          <ac:chgData name="David Thornton" userId="4bc44c7d60c37529" providerId="LiveId" clId="{35474767-0860-42EF-92F7-54199617A969}" dt="2025-12-05T13:41:19.089" v="1726" actId="478"/>
          <ac:spMkLst>
            <pc:docMk/>
            <pc:sldMk cId="4123150382" sldId="289"/>
            <ac:spMk id="12" creationId="{1AF3C396-68B3-C682-5F33-BD250BACB789}"/>
          </ac:spMkLst>
        </pc:spChg>
        <pc:picChg chg="add del mod">
          <ac:chgData name="David Thornton" userId="4bc44c7d60c37529" providerId="LiveId" clId="{35474767-0860-42EF-92F7-54199617A969}" dt="2025-12-05T14:09:57.179" v="1752" actId="478"/>
          <ac:picMkLst>
            <pc:docMk/>
            <pc:sldMk cId="4123150382" sldId="289"/>
            <ac:picMk id="7" creationId="{2231ABFE-491A-259D-46A4-0BEE584B1DDC}"/>
          </ac:picMkLst>
        </pc:picChg>
        <pc:picChg chg="del">
          <ac:chgData name="David Thornton" userId="4bc44c7d60c37529" providerId="LiveId" clId="{35474767-0860-42EF-92F7-54199617A969}" dt="2025-12-05T13:41:19.089" v="1726" actId="478"/>
          <ac:picMkLst>
            <pc:docMk/>
            <pc:sldMk cId="4123150382" sldId="289"/>
            <ac:picMk id="9" creationId="{64482343-2B99-2247-0E5F-4898C76C892E}"/>
          </ac:picMkLst>
        </pc:picChg>
        <pc:picChg chg="add del mod">
          <ac:chgData name="David Thornton" userId="4bc44c7d60c37529" providerId="LiveId" clId="{35474767-0860-42EF-92F7-54199617A969}" dt="2025-12-05T14:09:57.179" v="1752" actId="478"/>
          <ac:picMkLst>
            <pc:docMk/>
            <pc:sldMk cId="4123150382" sldId="289"/>
            <ac:picMk id="10" creationId="{4DA007DC-E4CC-4994-E892-8FDB143757AC}"/>
          </ac:picMkLst>
        </pc:picChg>
        <pc:picChg chg="add del mod">
          <ac:chgData name="David Thornton" userId="4bc44c7d60c37529" providerId="LiveId" clId="{35474767-0860-42EF-92F7-54199617A969}" dt="2025-12-05T14:10:48.171" v="1755" actId="478"/>
          <ac:picMkLst>
            <pc:docMk/>
            <pc:sldMk cId="4123150382" sldId="289"/>
            <ac:picMk id="14" creationId="{BE79031D-C08B-FFC6-35C6-6987DB86199D}"/>
          </ac:picMkLst>
        </pc:picChg>
        <pc:picChg chg="add del">
          <ac:chgData name="David Thornton" userId="4bc44c7d60c37529" providerId="LiveId" clId="{35474767-0860-42EF-92F7-54199617A969}" dt="2025-12-05T14:15:59.274" v="1757" actId="478"/>
          <ac:picMkLst>
            <pc:docMk/>
            <pc:sldMk cId="4123150382" sldId="289"/>
            <ac:picMk id="16" creationId="{41474A58-6BCD-9E8C-8985-9EA4DC0174B8}"/>
          </ac:picMkLst>
        </pc:picChg>
        <pc:picChg chg="add del">
          <ac:chgData name="David Thornton" userId="4bc44c7d60c37529" providerId="LiveId" clId="{35474767-0860-42EF-92F7-54199617A969}" dt="2025-12-05T14:17:46.234" v="1759" actId="478"/>
          <ac:picMkLst>
            <pc:docMk/>
            <pc:sldMk cId="4123150382" sldId="289"/>
            <ac:picMk id="18" creationId="{B71B4E91-D44A-300D-69AA-09ECA3486F1D}"/>
          </ac:picMkLst>
        </pc:picChg>
        <pc:picChg chg="add del">
          <ac:chgData name="David Thornton" userId="4bc44c7d60c37529" providerId="LiveId" clId="{35474767-0860-42EF-92F7-54199617A969}" dt="2025-12-05T14:20:57.228" v="1761" actId="478"/>
          <ac:picMkLst>
            <pc:docMk/>
            <pc:sldMk cId="4123150382" sldId="289"/>
            <ac:picMk id="20" creationId="{EFE2398A-15F4-8A20-629E-E6222297E83D}"/>
          </ac:picMkLst>
        </pc:picChg>
        <pc:picChg chg="add">
          <ac:chgData name="David Thornton" userId="4bc44c7d60c37529" providerId="LiveId" clId="{35474767-0860-42EF-92F7-54199617A969}" dt="2025-12-05T14:20:57.710" v="1762" actId="22"/>
          <ac:picMkLst>
            <pc:docMk/>
            <pc:sldMk cId="4123150382" sldId="289"/>
            <ac:picMk id="22" creationId="{B7F236EF-5658-31F2-3E19-B0B1FE3627A3}"/>
          </ac:picMkLst>
        </pc:picChg>
      </pc:sldChg>
      <pc:sldChg chg="addSp modSp add modAnim">
        <pc:chgData name="David Thornton" userId="4bc44c7d60c37529" providerId="LiveId" clId="{35474767-0860-42EF-92F7-54199617A969}" dt="2025-12-05T14:22:14.238" v="1797"/>
        <pc:sldMkLst>
          <pc:docMk/>
          <pc:sldMk cId="3518803161" sldId="290"/>
        </pc:sldMkLst>
        <pc:spChg chg="add mod">
          <ac:chgData name="David Thornton" userId="4bc44c7d60c37529" providerId="LiveId" clId="{35474767-0860-42EF-92F7-54199617A969}" dt="2025-12-05T14:21:36.876" v="1796" actId="20577"/>
          <ac:spMkLst>
            <pc:docMk/>
            <pc:sldMk cId="3518803161" sldId="290"/>
            <ac:spMk id="4" creationId="{84D3E0F9-61A4-6CB2-53E0-11472E778A01}"/>
          </ac:spMkLst>
        </pc:spChg>
      </pc:sldChg>
      <pc:sldChg chg="addSp delSp modSp add mod modAnim modNotesTx">
        <pc:chgData name="David Thornton" userId="4bc44c7d60c37529" providerId="LiveId" clId="{35474767-0860-42EF-92F7-54199617A969}" dt="2025-12-05T14:55:37.464" v="2038" actId="20577"/>
        <pc:sldMkLst>
          <pc:docMk/>
          <pc:sldMk cId="3036161204" sldId="291"/>
        </pc:sldMkLst>
        <pc:spChg chg="mod">
          <ac:chgData name="David Thornton" userId="4bc44c7d60c37529" providerId="LiveId" clId="{35474767-0860-42EF-92F7-54199617A969}" dt="2025-12-05T14:50:26.921" v="1953" actId="6549"/>
          <ac:spMkLst>
            <pc:docMk/>
            <pc:sldMk cId="3036161204" sldId="291"/>
            <ac:spMk id="2" creationId="{60B4F044-0E8B-8DD2-8062-5CBBBD11E43B}"/>
          </ac:spMkLst>
        </pc:spChg>
        <pc:spChg chg="mod">
          <ac:chgData name="David Thornton" userId="4bc44c7d60c37529" providerId="LiveId" clId="{35474767-0860-42EF-92F7-54199617A969}" dt="2025-12-05T14:43:21.898" v="1803" actId="1076"/>
          <ac:spMkLst>
            <pc:docMk/>
            <pc:sldMk cId="3036161204" sldId="291"/>
            <ac:spMk id="3" creationId="{2C0910B1-7751-65C1-7141-5F6022E0D400}"/>
          </ac:spMkLst>
        </pc:spChg>
        <pc:spChg chg="add mod">
          <ac:chgData name="David Thornton" userId="4bc44c7d60c37529" providerId="LiveId" clId="{35474767-0860-42EF-92F7-54199617A969}" dt="2025-12-05T14:45:26.583" v="1844" actId="1076"/>
          <ac:spMkLst>
            <pc:docMk/>
            <pc:sldMk cId="3036161204" sldId="291"/>
            <ac:spMk id="5" creationId="{2A736447-FB8F-E1AB-64E7-1E7EE8AEDF6A}"/>
          </ac:spMkLst>
        </pc:spChg>
        <pc:spChg chg="add del mod">
          <ac:chgData name="David Thornton" userId="4bc44c7d60c37529" providerId="LiveId" clId="{35474767-0860-42EF-92F7-54199617A969}" dt="2025-12-05T14:44:40.650" v="1835" actId="478"/>
          <ac:spMkLst>
            <pc:docMk/>
            <pc:sldMk cId="3036161204" sldId="291"/>
            <ac:spMk id="7" creationId="{41733426-E696-4796-F155-1EF593D51E42}"/>
          </ac:spMkLst>
        </pc:spChg>
        <pc:spChg chg="add mod">
          <ac:chgData name="David Thornton" userId="4bc44c7d60c37529" providerId="LiveId" clId="{35474767-0860-42EF-92F7-54199617A969}" dt="2025-12-05T14:45:26.583" v="1844" actId="1076"/>
          <ac:spMkLst>
            <pc:docMk/>
            <pc:sldMk cId="3036161204" sldId="291"/>
            <ac:spMk id="8" creationId="{1129099B-6B1F-1677-DC0D-FEA48C4EC3F4}"/>
          </ac:spMkLst>
        </pc:spChg>
        <pc:spChg chg="add mod">
          <ac:chgData name="David Thornton" userId="4bc44c7d60c37529" providerId="LiveId" clId="{35474767-0860-42EF-92F7-54199617A969}" dt="2025-12-05T14:46:41.383" v="1869" actId="1076"/>
          <ac:spMkLst>
            <pc:docMk/>
            <pc:sldMk cId="3036161204" sldId="291"/>
            <ac:spMk id="12" creationId="{BF4623BF-5730-C047-273E-64ACA6440CBE}"/>
          </ac:spMkLst>
        </pc:spChg>
        <pc:spChg chg="add mod">
          <ac:chgData name="David Thornton" userId="4bc44c7d60c37529" providerId="LiveId" clId="{35474767-0860-42EF-92F7-54199617A969}" dt="2025-12-05T14:49:47.778" v="1946" actId="692"/>
          <ac:spMkLst>
            <pc:docMk/>
            <pc:sldMk cId="3036161204" sldId="291"/>
            <ac:spMk id="13" creationId="{FA0ABAE1-A70A-F66C-34AE-644C98658B2A}"/>
          </ac:spMkLst>
        </pc:spChg>
        <pc:picChg chg="add mod">
          <ac:chgData name="David Thornton" userId="4bc44c7d60c37529" providerId="LiveId" clId="{35474767-0860-42EF-92F7-54199617A969}" dt="2025-12-05T14:45:26.583" v="1844" actId="1076"/>
          <ac:picMkLst>
            <pc:docMk/>
            <pc:sldMk cId="3036161204" sldId="291"/>
            <ac:picMk id="6" creationId="{1BE37094-C3C2-FFEF-39EB-4B6C7B8A3EC7}"/>
          </ac:picMkLst>
        </pc:picChg>
        <pc:picChg chg="del">
          <ac:chgData name="David Thornton" userId="4bc44c7d60c37529" providerId="LiveId" clId="{35474767-0860-42EF-92F7-54199617A969}" dt="2025-12-05T14:43:08.504" v="1799" actId="478"/>
          <ac:picMkLst>
            <pc:docMk/>
            <pc:sldMk cId="3036161204" sldId="291"/>
            <ac:picMk id="22" creationId="{ED78514A-3AEC-4F98-075F-5601A728E147}"/>
          </ac:picMkLst>
        </pc:picChg>
        <pc:cxnChg chg="add del mod">
          <ac:chgData name="David Thornton" userId="4bc44c7d60c37529" providerId="LiveId" clId="{35474767-0860-42EF-92F7-54199617A969}" dt="2025-12-05T14:45:18.857" v="1843" actId="478"/>
          <ac:cxnSpMkLst>
            <pc:docMk/>
            <pc:sldMk cId="3036161204" sldId="291"/>
            <ac:cxnSpMk id="10" creationId="{53A73DC3-2AD8-21B2-75E3-B443E2FD23B0}"/>
          </ac:cxnSpMkLst>
        </pc:cxnChg>
        <pc:cxnChg chg="add mod">
          <ac:chgData name="David Thornton" userId="4bc44c7d60c37529" providerId="LiveId" clId="{35474767-0860-42EF-92F7-54199617A969}" dt="2025-12-05T14:49:39.829" v="1930" actId="692"/>
          <ac:cxnSpMkLst>
            <pc:docMk/>
            <pc:sldMk cId="3036161204" sldId="291"/>
            <ac:cxnSpMk id="15" creationId="{A08DB253-16B2-121A-43C4-83FBED470865}"/>
          </ac:cxnSpMkLst>
        </pc:cxnChg>
      </pc:sldChg>
      <pc:sldChg chg="addSp modSp add mod ord modAnim">
        <pc:chgData name="David Thornton" userId="4bc44c7d60c37529" providerId="LiveId" clId="{35474767-0860-42EF-92F7-54199617A969}" dt="2025-12-05T14:50:33.528" v="1955" actId="20577"/>
        <pc:sldMkLst>
          <pc:docMk/>
          <pc:sldMk cId="1782622708" sldId="292"/>
        </pc:sldMkLst>
        <pc:spChg chg="mod">
          <ac:chgData name="David Thornton" userId="4bc44c7d60c37529" providerId="LiveId" clId="{35474767-0860-42EF-92F7-54199617A969}" dt="2025-12-05T14:50:33.528" v="1955" actId="20577"/>
          <ac:spMkLst>
            <pc:docMk/>
            <pc:sldMk cId="1782622708" sldId="292"/>
            <ac:spMk id="2" creationId="{5DADBEC2-111E-8333-E4E7-D3D9127ED0FA}"/>
          </ac:spMkLst>
        </pc:spChg>
        <pc:spChg chg="add mod">
          <ac:chgData name="David Thornton" userId="4bc44c7d60c37529" providerId="LiveId" clId="{35474767-0860-42EF-92F7-54199617A969}" dt="2025-12-05T14:47:47.178" v="1908" actId="20577"/>
          <ac:spMkLst>
            <pc:docMk/>
            <pc:sldMk cId="1782622708" sldId="292"/>
            <ac:spMk id="4" creationId="{98C9DD27-5679-3F3D-2AAD-E5B753677B33}"/>
          </ac:spMkLst>
        </pc:spChg>
        <pc:spChg chg="mod">
          <ac:chgData name="David Thornton" userId="4bc44c7d60c37529" providerId="LiveId" clId="{35474767-0860-42EF-92F7-54199617A969}" dt="2025-12-05T14:50:05.003" v="1951" actId="692"/>
          <ac:spMkLst>
            <pc:docMk/>
            <pc:sldMk cId="1782622708" sldId="292"/>
            <ac:spMk id="13" creationId="{35FB5FDC-5D04-8010-90CB-F08155C17B68}"/>
          </ac:spMkLst>
        </pc:spChg>
        <pc:cxnChg chg="mod">
          <ac:chgData name="David Thornton" userId="4bc44c7d60c37529" providerId="LiveId" clId="{35474767-0860-42EF-92F7-54199617A969}" dt="2025-12-05T14:49:59.772" v="1949" actId="692"/>
          <ac:cxnSpMkLst>
            <pc:docMk/>
            <pc:sldMk cId="1782622708" sldId="292"/>
            <ac:cxnSpMk id="15" creationId="{2A313C5F-EF12-FB17-AE78-F1B1A4070E5B}"/>
          </ac:cxnSpMkLst>
        </pc:cxnChg>
      </pc:sldChg>
      <pc:sldChg chg="addSp delSp modSp add mod modNotesTx">
        <pc:chgData name="David Thornton" userId="4bc44c7d60c37529" providerId="LiveId" clId="{35474767-0860-42EF-92F7-54199617A969}" dt="2025-12-05T14:55:33.225" v="2037" actId="6549"/>
        <pc:sldMkLst>
          <pc:docMk/>
          <pc:sldMk cId="1246169091" sldId="293"/>
        </pc:sldMkLst>
        <pc:spChg chg="mod">
          <ac:chgData name="David Thornton" userId="4bc44c7d60c37529" providerId="LiveId" clId="{35474767-0860-42EF-92F7-54199617A969}" dt="2025-12-05T14:50:49.769" v="1958" actId="20577"/>
          <ac:spMkLst>
            <pc:docMk/>
            <pc:sldMk cId="1246169091" sldId="293"/>
            <ac:spMk id="2" creationId="{AC8D41D1-198A-7C2A-8E4E-0D4AB54E0AEE}"/>
          </ac:spMkLst>
        </pc:spChg>
        <pc:spChg chg="del">
          <ac:chgData name="David Thornton" userId="4bc44c7d60c37529" providerId="LiveId" clId="{35474767-0860-42EF-92F7-54199617A969}" dt="2025-12-05T14:50:54.217" v="1959" actId="478"/>
          <ac:spMkLst>
            <pc:docMk/>
            <pc:sldMk cId="1246169091" sldId="293"/>
            <ac:spMk id="5" creationId="{5B101511-275C-58DC-9D90-3A340A7970FA}"/>
          </ac:spMkLst>
        </pc:spChg>
        <pc:spChg chg="add mod">
          <ac:chgData name="David Thornton" userId="4bc44c7d60c37529" providerId="LiveId" clId="{35474767-0860-42EF-92F7-54199617A969}" dt="2025-12-05T14:55:13.894" v="2034" actId="1076"/>
          <ac:spMkLst>
            <pc:docMk/>
            <pc:sldMk cId="1246169091" sldId="293"/>
            <ac:spMk id="7" creationId="{F77CDC03-878F-A713-F42D-04E1DCB06650}"/>
          </ac:spMkLst>
        </pc:spChg>
        <pc:spChg chg="del">
          <ac:chgData name="David Thornton" userId="4bc44c7d60c37529" providerId="LiveId" clId="{35474767-0860-42EF-92F7-54199617A969}" dt="2025-12-05T14:50:54.217" v="1959" actId="478"/>
          <ac:spMkLst>
            <pc:docMk/>
            <pc:sldMk cId="1246169091" sldId="293"/>
            <ac:spMk id="8" creationId="{6BA91F5D-244F-A109-ED83-1F8B2C55EF06}"/>
          </ac:spMkLst>
        </pc:spChg>
        <pc:spChg chg="add mod">
          <ac:chgData name="David Thornton" userId="4bc44c7d60c37529" providerId="LiveId" clId="{35474767-0860-42EF-92F7-54199617A969}" dt="2025-12-05T14:55:13.894" v="2034" actId="1076"/>
          <ac:spMkLst>
            <pc:docMk/>
            <pc:sldMk cId="1246169091" sldId="293"/>
            <ac:spMk id="10" creationId="{6EBFEE0E-E0B8-8BEC-3BD2-D774D2012B69}"/>
          </ac:spMkLst>
        </pc:spChg>
        <pc:spChg chg="del">
          <ac:chgData name="David Thornton" userId="4bc44c7d60c37529" providerId="LiveId" clId="{35474767-0860-42EF-92F7-54199617A969}" dt="2025-12-05T14:50:58.809" v="1960" actId="478"/>
          <ac:spMkLst>
            <pc:docMk/>
            <pc:sldMk cId="1246169091" sldId="293"/>
            <ac:spMk id="12" creationId="{3C0EAF5A-BCF6-CD49-EE32-45947A6F320E}"/>
          </ac:spMkLst>
        </pc:spChg>
        <pc:spChg chg="del">
          <ac:chgData name="David Thornton" userId="4bc44c7d60c37529" providerId="LiveId" clId="{35474767-0860-42EF-92F7-54199617A969}" dt="2025-12-05T14:50:54.217" v="1959" actId="478"/>
          <ac:spMkLst>
            <pc:docMk/>
            <pc:sldMk cId="1246169091" sldId="293"/>
            <ac:spMk id="13" creationId="{CF3F6746-D541-AD40-0D0A-B355BF667D2E}"/>
          </ac:spMkLst>
        </pc:spChg>
        <pc:spChg chg="add mod">
          <ac:chgData name="David Thornton" userId="4bc44c7d60c37529" providerId="LiveId" clId="{35474767-0860-42EF-92F7-54199617A969}" dt="2025-12-05T14:55:19.094" v="2035" actId="1076"/>
          <ac:spMkLst>
            <pc:docMk/>
            <pc:sldMk cId="1246169091" sldId="293"/>
            <ac:spMk id="14" creationId="{D1E8AFA8-3F78-C892-A1B7-2654A926B648}"/>
          </ac:spMkLst>
        </pc:spChg>
        <pc:spChg chg="add mod">
          <ac:chgData name="David Thornton" userId="4bc44c7d60c37529" providerId="LiveId" clId="{35474767-0860-42EF-92F7-54199617A969}" dt="2025-12-05T14:55:22.030" v="2036" actId="1076"/>
          <ac:spMkLst>
            <pc:docMk/>
            <pc:sldMk cId="1246169091" sldId="293"/>
            <ac:spMk id="16" creationId="{A9394873-78FD-BE49-F88A-2FDD48910F22}"/>
          </ac:spMkLst>
        </pc:spChg>
        <pc:picChg chg="del">
          <ac:chgData name="David Thornton" userId="4bc44c7d60c37529" providerId="LiveId" clId="{35474767-0860-42EF-92F7-54199617A969}" dt="2025-12-05T14:50:54.217" v="1959" actId="478"/>
          <ac:picMkLst>
            <pc:docMk/>
            <pc:sldMk cId="1246169091" sldId="293"/>
            <ac:picMk id="6" creationId="{0A84475E-FB9E-CFD2-3120-18269E432C52}"/>
          </ac:picMkLst>
        </pc:picChg>
        <pc:cxnChg chg="del mod">
          <ac:chgData name="David Thornton" userId="4bc44c7d60c37529" providerId="LiveId" clId="{35474767-0860-42EF-92F7-54199617A969}" dt="2025-12-05T14:50:54.217" v="1959" actId="478"/>
          <ac:cxnSpMkLst>
            <pc:docMk/>
            <pc:sldMk cId="1246169091" sldId="293"/>
            <ac:cxnSpMk id="15" creationId="{7B882008-A587-ABA2-F19D-5704AFB4FDBB}"/>
          </ac:cxnSpMkLst>
        </pc:cxnChg>
      </pc:sldChg>
      <pc:sldChg chg="modSp add mod ord modAnim">
        <pc:chgData name="David Thornton" userId="4bc44c7d60c37529" providerId="LiveId" clId="{35474767-0860-42EF-92F7-54199617A969}" dt="2025-12-05T15:20:34.629" v="2342"/>
        <pc:sldMkLst>
          <pc:docMk/>
          <pc:sldMk cId="3216620423" sldId="294"/>
        </pc:sldMkLst>
        <pc:spChg chg="mod">
          <ac:chgData name="David Thornton" userId="4bc44c7d60c37529" providerId="LiveId" clId="{35474767-0860-42EF-92F7-54199617A969}" dt="2025-12-05T14:56:02.200" v="2075" actId="20577"/>
          <ac:spMkLst>
            <pc:docMk/>
            <pc:sldMk cId="3216620423" sldId="294"/>
            <ac:spMk id="3" creationId="{601E6898-A32A-B8E3-44B0-9BF3B2446C19}"/>
          </ac:spMkLst>
        </pc:spChg>
      </pc:sldChg>
      <pc:sldChg chg="addSp delSp modSp add mod addAnim delAnim modAnim">
        <pc:chgData name="David Thornton" userId="4bc44c7d60c37529" providerId="LiveId" clId="{35474767-0860-42EF-92F7-54199617A969}" dt="2025-12-05T15:01:59.976" v="2138"/>
        <pc:sldMkLst>
          <pc:docMk/>
          <pc:sldMk cId="633856262" sldId="295"/>
        </pc:sldMkLst>
        <pc:spChg chg="mod">
          <ac:chgData name="David Thornton" userId="4bc44c7d60c37529" providerId="LiveId" clId="{35474767-0860-42EF-92F7-54199617A969}" dt="2025-12-05T14:56:15.464" v="2078" actId="6549"/>
          <ac:spMkLst>
            <pc:docMk/>
            <pc:sldMk cId="633856262" sldId="295"/>
            <ac:spMk id="2" creationId="{11E61079-C222-2CA2-14A2-F91C280CD5D0}"/>
          </ac:spMkLst>
        </pc:spChg>
        <pc:spChg chg="add mod">
          <ac:chgData name="David Thornton" userId="4bc44c7d60c37529" providerId="LiveId" clId="{35474767-0860-42EF-92F7-54199617A969}" dt="2025-12-05T14:57:22.117" v="2084" actId="1076"/>
          <ac:spMkLst>
            <pc:docMk/>
            <pc:sldMk cId="633856262" sldId="295"/>
            <ac:spMk id="4" creationId="{C78C78BD-ABAD-43F6-B7E7-26D191EB055F}"/>
          </ac:spMkLst>
        </pc:spChg>
        <pc:spChg chg="add mod">
          <ac:chgData name="David Thornton" userId="4bc44c7d60c37529" providerId="LiveId" clId="{35474767-0860-42EF-92F7-54199617A969}" dt="2025-12-05T14:58:04.549" v="2090" actId="1076"/>
          <ac:spMkLst>
            <pc:docMk/>
            <pc:sldMk cId="633856262" sldId="295"/>
            <ac:spMk id="5" creationId="{52695916-7110-016F-E2AC-F5F4241EC2B7}"/>
          </ac:spMkLst>
        </pc:spChg>
        <pc:spChg chg="add mod">
          <ac:chgData name="David Thornton" userId="4bc44c7d60c37529" providerId="LiveId" clId="{35474767-0860-42EF-92F7-54199617A969}" dt="2025-12-05T14:58:08.918" v="2092" actId="1076"/>
          <ac:spMkLst>
            <pc:docMk/>
            <pc:sldMk cId="633856262" sldId="295"/>
            <ac:spMk id="6" creationId="{4B852193-0CC2-9C84-9E67-571ED7A15998}"/>
          </ac:spMkLst>
        </pc:spChg>
        <pc:spChg chg="del">
          <ac:chgData name="David Thornton" userId="4bc44c7d60c37529" providerId="LiveId" clId="{35474767-0860-42EF-92F7-54199617A969}" dt="2025-12-05T14:56:20.487" v="2079" actId="478"/>
          <ac:spMkLst>
            <pc:docMk/>
            <pc:sldMk cId="633856262" sldId="295"/>
            <ac:spMk id="7" creationId="{AB15BA5D-CB08-E5D8-04A9-5450F92F5205}"/>
          </ac:spMkLst>
        </pc:spChg>
        <pc:spChg chg="add mod">
          <ac:chgData name="David Thornton" userId="4bc44c7d60c37529" providerId="LiveId" clId="{35474767-0860-42EF-92F7-54199617A969}" dt="2025-12-05T14:58:28.527" v="2100" actId="1076"/>
          <ac:spMkLst>
            <pc:docMk/>
            <pc:sldMk cId="633856262" sldId="295"/>
            <ac:spMk id="8" creationId="{EF8D1EAF-45A2-8DE0-282A-C249FDAD9E36}"/>
          </ac:spMkLst>
        </pc:spChg>
        <pc:spChg chg="add mod">
          <ac:chgData name="David Thornton" userId="4bc44c7d60c37529" providerId="LiveId" clId="{35474767-0860-42EF-92F7-54199617A969}" dt="2025-12-05T14:58:33.078" v="2102" actId="1076"/>
          <ac:spMkLst>
            <pc:docMk/>
            <pc:sldMk cId="633856262" sldId="295"/>
            <ac:spMk id="9" creationId="{04246BF7-D177-D82C-4DFF-8EDA3B07C9C0}"/>
          </ac:spMkLst>
        </pc:spChg>
        <pc:spChg chg="del">
          <ac:chgData name="David Thornton" userId="4bc44c7d60c37529" providerId="LiveId" clId="{35474767-0860-42EF-92F7-54199617A969}" dt="2025-12-05T14:56:20.487" v="2079" actId="478"/>
          <ac:spMkLst>
            <pc:docMk/>
            <pc:sldMk cId="633856262" sldId="295"/>
            <ac:spMk id="10" creationId="{C6F78E12-09CC-22CA-603B-711C56FF19CF}"/>
          </ac:spMkLst>
        </pc:spChg>
        <pc:spChg chg="add mod">
          <ac:chgData name="David Thornton" userId="4bc44c7d60c37529" providerId="LiveId" clId="{35474767-0860-42EF-92F7-54199617A969}" dt="2025-12-05T14:58:36.958" v="2104" actId="1076"/>
          <ac:spMkLst>
            <pc:docMk/>
            <pc:sldMk cId="633856262" sldId="295"/>
            <ac:spMk id="11" creationId="{217E34A6-BC57-F130-C0D8-C344700310E0}"/>
          </ac:spMkLst>
        </pc:spChg>
        <pc:spChg chg="add mod">
          <ac:chgData name="David Thornton" userId="4bc44c7d60c37529" providerId="LiveId" clId="{35474767-0860-42EF-92F7-54199617A969}" dt="2025-12-05T14:58:40.942" v="2106" actId="1076"/>
          <ac:spMkLst>
            <pc:docMk/>
            <pc:sldMk cId="633856262" sldId="295"/>
            <ac:spMk id="12" creationId="{75FA3FAA-D997-521A-B0E9-C21F0A08F836}"/>
          </ac:spMkLst>
        </pc:spChg>
        <pc:spChg chg="del">
          <ac:chgData name="David Thornton" userId="4bc44c7d60c37529" providerId="LiveId" clId="{35474767-0860-42EF-92F7-54199617A969}" dt="2025-12-05T14:56:23.943" v="2080" actId="478"/>
          <ac:spMkLst>
            <pc:docMk/>
            <pc:sldMk cId="633856262" sldId="295"/>
            <ac:spMk id="14" creationId="{9D2C88B8-BEB1-BD03-9901-7D8FB7DD3019}"/>
          </ac:spMkLst>
        </pc:spChg>
        <pc:spChg chg="del">
          <ac:chgData name="David Thornton" userId="4bc44c7d60c37529" providerId="LiveId" clId="{35474767-0860-42EF-92F7-54199617A969}" dt="2025-12-05T14:56:25.655" v="2081" actId="478"/>
          <ac:spMkLst>
            <pc:docMk/>
            <pc:sldMk cId="633856262" sldId="295"/>
            <ac:spMk id="16" creationId="{7DF364B2-FCBB-E167-F453-B44D101A41CE}"/>
          </ac:spMkLst>
        </pc:spChg>
      </pc:sldChg>
      <pc:sldChg chg="addSp modSp add mod ord modAnim">
        <pc:chgData name="David Thornton" userId="4bc44c7d60c37529" providerId="LiveId" clId="{35474767-0860-42EF-92F7-54199617A969}" dt="2025-12-05T15:01:27.322" v="2134"/>
        <pc:sldMkLst>
          <pc:docMk/>
          <pc:sldMk cId="1172782769" sldId="296"/>
        </pc:sldMkLst>
        <pc:spChg chg="add mod">
          <ac:chgData name="David Thornton" userId="4bc44c7d60c37529" providerId="LiveId" clId="{35474767-0860-42EF-92F7-54199617A969}" dt="2025-12-05T14:59:55.396" v="2123" actId="20577"/>
          <ac:spMkLst>
            <pc:docMk/>
            <pc:sldMk cId="1172782769" sldId="296"/>
            <ac:spMk id="7" creationId="{4EC76A6E-3D3C-53C8-E3C5-949A28142AFD}"/>
          </ac:spMkLst>
        </pc:spChg>
      </pc:sldChg>
      <pc:sldChg chg="addSp delSp modSp add mod ord addAnim delAnim modAnim">
        <pc:chgData name="David Thornton" userId="4bc44c7d60c37529" providerId="LiveId" clId="{35474767-0860-42EF-92F7-54199617A969}" dt="2025-12-05T15:22:52.047" v="2354"/>
        <pc:sldMkLst>
          <pc:docMk/>
          <pc:sldMk cId="2442126024" sldId="297"/>
        </pc:sldMkLst>
        <pc:spChg chg="mod">
          <ac:chgData name="David Thornton" userId="4bc44c7d60c37529" providerId="LiveId" clId="{35474767-0860-42EF-92F7-54199617A969}" dt="2025-12-05T15:08:03.828" v="2201" actId="20577"/>
          <ac:spMkLst>
            <pc:docMk/>
            <pc:sldMk cId="2442126024" sldId="297"/>
            <ac:spMk id="2" creationId="{1EA4369D-B5D0-7946-9112-7F8BCA7E360F}"/>
          </ac:spMkLst>
        </pc:spChg>
        <pc:spChg chg="add mod">
          <ac:chgData name="David Thornton" userId="4bc44c7d60c37529" providerId="LiveId" clId="{35474767-0860-42EF-92F7-54199617A969}" dt="2025-12-05T15:03:50.805" v="2155" actId="1076"/>
          <ac:spMkLst>
            <pc:docMk/>
            <pc:sldMk cId="2442126024" sldId="297"/>
            <ac:spMk id="4" creationId="{BE7D96CB-04DB-C24A-7825-FE1EF9C70547}"/>
          </ac:spMkLst>
        </pc:spChg>
        <pc:spChg chg="del">
          <ac:chgData name="David Thornton" userId="4bc44c7d60c37529" providerId="LiveId" clId="{35474767-0860-42EF-92F7-54199617A969}" dt="2025-12-05T15:02:16.807" v="2144" actId="478"/>
          <ac:spMkLst>
            <pc:docMk/>
            <pc:sldMk cId="2442126024" sldId="297"/>
            <ac:spMk id="7" creationId="{3E103D57-59D4-5C63-BB7B-818BC813F2D9}"/>
          </ac:spMkLst>
        </pc:spChg>
        <pc:spChg chg="del">
          <ac:chgData name="David Thornton" userId="4bc44c7d60c37529" providerId="LiveId" clId="{35474767-0860-42EF-92F7-54199617A969}" dt="2025-12-05T15:02:16.807" v="2144" actId="478"/>
          <ac:spMkLst>
            <pc:docMk/>
            <pc:sldMk cId="2442126024" sldId="297"/>
            <ac:spMk id="10" creationId="{25F08CAC-0DA0-9911-CEFE-197E8914316E}"/>
          </ac:spMkLst>
        </pc:spChg>
        <pc:spChg chg="del">
          <ac:chgData name="David Thornton" userId="4bc44c7d60c37529" providerId="LiveId" clId="{35474767-0860-42EF-92F7-54199617A969}" dt="2025-12-05T15:02:16.807" v="2144" actId="478"/>
          <ac:spMkLst>
            <pc:docMk/>
            <pc:sldMk cId="2442126024" sldId="297"/>
            <ac:spMk id="14" creationId="{C4470F69-6D28-5960-7701-870DA41A4B96}"/>
          </ac:spMkLst>
        </pc:spChg>
        <pc:spChg chg="del">
          <ac:chgData name="David Thornton" userId="4bc44c7d60c37529" providerId="LiveId" clId="{35474767-0860-42EF-92F7-54199617A969}" dt="2025-12-05T15:02:16.807" v="2144" actId="478"/>
          <ac:spMkLst>
            <pc:docMk/>
            <pc:sldMk cId="2442126024" sldId="297"/>
            <ac:spMk id="16" creationId="{0317A267-FE53-FF5C-D8B8-6DCC7F5A391C}"/>
          </ac:spMkLst>
        </pc:spChg>
      </pc:sldChg>
      <pc:sldChg chg="addSp modSp add mod ord addAnim delAnim modAnim">
        <pc:chgData name="David Thornton" userId="4bc44c7d60c37529" providerId="LiveId" clId="{35474767-0860-42EF-92F7-54199617A969}" dt="2025-12-05T15:23:20.975" v="2355"/>
        <pc:sldMkLst>
          <pc:docMk/>
          <pc:sldMk cId="1860954068" sldId="298"/>
        </pc:sldMkLst>
        <pc:spChg chg="mod">
          <ac:chgData name="David Thornton" userId="4bc44c7d60c37529" providerId="LiveId" clId="{35474767-0860-42EF-92F7-54199617A969}" dt="2025-12-05T15:04:44.118" v="2164" actId="20577"/>
          <ac:spMkLst>
            <pc:docMk/>
            <pc:sldMk cId="1860954068" sldId="298"/>
            <ac:spMk id="2" creationId="{BE926AFB-941B-5C53-FEAC-6AB4FA5FA12E}"/>
          </ac:spMkLst>
        </pc:spChg>
        <pc:spChg chg="add mod">
          <ac:chgData name="David Thornton" userId="4bc44c7d60c37529" providerId="LiveId" clId="{35474767-0860-42EF-92F7-54199617A969}" dt="2025-12-05T15:22:19.397" v="2350" actId="1076"/>
          <ac:spMkLst>
            <pc:docMk/>
            <pc:sldMk cId="1860954068" sldId="298"/>
            <ac:spMk id="5" creationId="{A8B1F0F8-8F29-275C-F1AF-3C83EE75BC80}"/>
          </ac:spMkLst>
        </pc:spChg>
      </pc:sldChg>
      <pc:sldChg chg="modSp add del mod">
        <pc:chgData name="David Thornton" userId="4bc44c7d60c37529" providerId="LiveId" clId="{35474767-0860-42EF-92F7-54199617A969}" dt="2025-12-05T15:18:22.835" v="2338" actId="47"/>
        <pc:sldMkLst>
          <pc:docMk/>
          <pc:sldMk cId="1556929907" sldId="299"/>
        </pc:sldMkLst>
        <pc:spChg chg="mod">
          <ac:chgData name="David Thornton" userId="4bc44c7d60c37529" providerId="LiveId" clId="{35474767-0860-42EF-92F7-54199617A969}" dt="2025-12-05T15:05:40.326" v="2196" actId="20577"/>
          <ac:spMkLst>
            <pc:docMk/>
            <pc:sldMk cId="1556929907" sldId="299"/>
            <ac:spMk id="2" creationId="{600487A0-85F8-4D1B-BAA7-EA02113EF93E}"/>
          </ac:spMkLst>
        </pc:spChg>
      </pc:sldChg>
      <pc:sldChg chg="modSp add mod ord">
        <pc:chgData name="David Thornton" userId="4bc44c7d60c37529" providerId="LiveId" clId="{35474767-0860-42EF-92F7-54199617A969}" dt="2025-12-05T15:08:19.189" v="2204" actId="20577"/>
        <pc:sldMkLst>
          <pc:docMk/>
          <pc:sldMk cId="2659622488" sldId="300"/>
        </pc:sldMkLst>
        <pc:spChg chg="mod">
          <ac:chgData name="David Thornton" userId="4bc44c7d60c37529" providerId="LiveId" clId="{35474767-0860-42EF-92F7-54199617A969}" dt="2025-12-05T15:08:19.189" v="2204" actId="20577"/>
          <ac:spMkLst>
            <pc:docMk/>
            <pc:sldMk cId="2659622488" sldId="300"/>
            <ac:spMk id="2" creationId="{3167F0F5-7294-0B49-FB18-0EEC71C39A6B}"/>
          </ac:spMkLst>
        </pc:spChg>
      </pc:sldChg>
      <pc:sldChg chg="addSp modSp add mod ord addAnim delAnim modAnim">
        <pc:chgData name="David Thornton" userId="4bc44c7d60c37529" providerId="LiveId" clId="{35474767-0860-42EF-92F7-54199617A969}" dt="2025-12-05T15:19:15.015" v="2339"/>
        <pc:sldMkLst>
          <pc:docMk/>
          <pc:sldMk cId="3605584918" sldId="301"/>
        </pc:sldMkLst>
        <pc:spChg chg="add mod">
          <ac:chgData name="David Thornton" userId="4bc44c7d60c37529" providerId="LiveId" clId="{35474767-0860-42EF-92F7-54199617A969}" dt="2025-12-05T15:13:20.784" v="2313" actId="20577"/>
          <ac:spMkLst>
            <pc:docMk/>
            <pc:sldMk cId="3605584918" sldId="301"/>
            <ac:spMk id="4" creationId="{CA6B52C0-016D-AA6B-C816-8B361952F929}"/>
          </ac:spMkLst>
        </pc:spChg>
      </pc:sldChg>
      <pc:sldChg chg="add ord">
        <pc:chgData name="David Thornton" userId="4bc44c7d60c37529" providerId="LiveId" clId="{35474767-0860-42EF-92F7-54199617A969}" dt="2025-12-05T15:23:50.123" v="2358"/>
        <pc:sldMkLst>
          <pc:docMk/>
          <pc:sldMk cId="2387322330" sldId="30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AE966B-741F-4541-9B90-EF7F0ED7AACC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842688-19C6-4921-86FB-E355A77FD6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5258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You may need to change the year to be last year.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842688-19C6-4921-86FB-E355A77FD632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62884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2E077-800A-D2D5-A923-5A23E321A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A12056-CFDF-F46C-FF5B-E6C56A1292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034824-3D5D-0562-912E-5BAE000C69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CBA742-AD8A-98ED-4446-D9E6D7A53D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842688-19C6-4921-86FB-E355A77FD632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5804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68A62-A0F1-D5F7-6366-AFEDDECC9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9240BF-19A2-E48E-8C0F-D21BF0FBE2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D04178-6892-96FB-298E-E87B488964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F2BFD6-92C0-651A-FED6-7FA264409E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842688-19C6-4921-86FB-E355A77FD632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82345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7720D3-D64E-7FE6-4A5F-9DCFC7FBB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E22DB7-AF64-5E2F-D195-E4A0282BF0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BDE936-6118-AC18-FEA5-8D5C2B38D9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C96802-8CE7-0044-26B1-758DDFBA15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842688-19C6-4921-86FB-E355A77FD632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1294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139FB-7C6D-B3C3-1A56-E4EE9EB58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9668AE-B61A-FE9E-1010-56693C878A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E3AA4B-6A29-FAA1-6A75-DF3EF2BAD8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D7E2C4-AC69-A27D-291B-E3631E079C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842688-19C6-4921-86FB-E355A77FD632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90205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D1F0BA-15CA-DEAD-C067-DD412F561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425208-1D7A-ED43-C418-6507AD5A0B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864BFF-1C33-E4BD-C559-D528D488F1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4FFB28-D49E-087C-3DA5-78C62E22D7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842688-19C6-4921-86FB-E355A77FD632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65733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31ECC-649B-9280-19DD-3DC83705A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FD22FA-D2BF-DCED-4CF3-529776A5F0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0F3886-66A6-6BF5-EB01-8315B941EB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You may need to change the year to be last year. 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AB9C4C-F0B3-4AE8-2B4C-ADA8FA2ABA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842688-19C6-4921-86FB-E355A77FD632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388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D4D56-8D1F-3771-6BAB-885DFE661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8F5B2B-69BB-5105-3323-88AA7A496B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82A599-1C65-7ED2-23FF-9C66C6BE61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Note: You may need to change the year to be last year. </a:t>
            </a:r>
            <a:endParaRPr lang="en-GB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59EE12-26C4-9938-2F0B-4B5B04938A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842688-19C6-4921-86FB-E355A77FD632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8328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923F9-0E85-F923-2DDF-2A3517FE7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042972-63C3-F65C-BBD6-D5EE60121B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FFA63D-2C96-BF89-E236-5BB04AA3DE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Note: You may need to change the year to be last year. </a:t>
            </a:r>
            <a:endParaRPr lang="en-GB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C7949D-C342-1755-51A9-A5CB18E97F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842688-19C6-4921-86FB-E355A77FD632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94874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2E8FE-7432-9563-496D-47F1D1541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81E68A-ED9E-0141-7685-38072A1B00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CE1A54-B66F-B31C-4399-D646E76DD9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F0C804-D3B8-1ED1-18DF-8EBAE0C073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842688-19C6-4921-86FB-E355A77FD632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57142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7F159-9474-CAC6-D78D-DEB3D30A4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BD69F0-CCE5-67B8-58ED-BB8D4F8DB1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3BA62E-54EF-5531-B4E7-EB9EC17FD9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074062-8D11-A63B-79EC-42D2DAA245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842688-19C6-4921-86FB-E355A77FD632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75034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D85768-F22F-892D-0EFB-6EBC14201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0A5585-6791-673E-B475-758B6C8BD8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909A25-6865-EDAD-B8F4-F3E3A1A286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2938CD-5D51-626E-5067-F57BA026F8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842688-19C6-4921-86FB-E355A77FD632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740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A6C74-4310-02DF-45E2-07C1EFD4FA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2ACDB6-1D75-E8DC-7B7E-C0D36A7AB0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67D88F-85B6-3368-F00C-18D727B03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968C8-5312-48C9-A721-5681318CD9A0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DB62AB-FE79-BCBE-AB9A-FEC1DAA2A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96D8E4-7167-6F5D-93B7-2229CED7D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03A2A-0688-4F0A-914C-E1CAF3C757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697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6BD01-A4FC-189C-30A8-57E3F2C94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05C115-C7D1-A56F-8263-E84DD59770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86FF1B-D5AD-581B-54FB-0AC7E4962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968C8-5312-48C9-A721-5681318CD9A0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9D38C-FCF3-59AE-1CEB-BE3C3F7C3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5E2256-C1BE-4CEA-703D-396675FCD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03A2A-0688-4F0A-914C-E1CAF3C757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0827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1B079-D997-D2FF-192F-AC0E361F6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A9950-1F7B-B272-071A-3B5F1C3B3C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E17AD-31B6-8EA8-FDD2-1B9EB8851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968C8-5312-48C9-A721-5681318CD9A0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24CEEE-EF8D-5231-FE4D-CE7D3A028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AD9748-3949-E460-7175-520EBEF37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03A2A-0688-4F0A-914C-E1CAF3C757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1797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E16B7-7E7B-0EB6-B017-641063A16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A5214-AB95-B444-F3CA-1DC245D85A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2FD3E3-23C1-C203-D72E-BC04E795B4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8E7C13-7187-CE41-D4E0-D149876C3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968C8-5312-48C9-A721-5681318CD9A0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E371FD-FBCF-1F2C-96F8-85138A9B2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CE7054-ED36-AABE-F17A-554F1B6C1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03A2A-0688-4F0A-914C-E1CAF3C757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510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F0EF1-431A-3586-DA98-AB088D62A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F3F577-6530-8CC3-15A2-44275F6FA8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626869-8BBA-C54B-15E1-7FC13053CA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451921-572B-4F60-096D-FE8328FD67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20BD075-887F-A4F1-0D0D-29D74A01F4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0E7707-29B8-22FC-E3CB-377FA2BDC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968C8-5312-48C9-A721-5681318CD9A0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F2C12D5-FB28-92F9-8CBD-6DDF72A8D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8FD5A2-5C08-4F6E-2B32-6CD56EC86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03A2A-0688-4F0A-914C-E1CAF3C757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367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B1B18-4354-45F4-969C-BED84CB53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36F4E0-A043-8BF3-BE36-C03BC5FD9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968C8-5312-48C9-A721-5681318CD9A0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FB129D-E017-A512-96F2-76DF35124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70DC11-9B62-9CC5-4AE9-ECDAD62C0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03A2A-0688-4F0A-914C-E1CAF3C757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6270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EB0CF4-19F2-DFE6-97B8-575CA90FC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968C8-5312-48C9-A721-5681318CD9A0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3FE72A-26B2-0F04-520F-128EA9B11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6C0D92-CD57-50B7-4A10-332B5AEDF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03A2A-0688-4F0A-914C-E1CAF3C757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4206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8D766-DDE0-3837-BEDC-9F985ACC8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DB04BA-ED95-1A56-D9EE-D3742C5B0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7FD71E-7B0C-6736-42BD-C93D2E562C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19C511-9834-6881-EA87-3FCF6BE7C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968C8-5312-48C9-A721-5681318CD9A0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7CFCA8-EEED-629D-DB83-C3057E77F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D058D3-1CEF-D732-2C64-57E658B4F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03A2A-0688-4F0A-914C-E1CAF3C757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10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79504-4AF3-5882-15B9-E4D1C0701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448BB2-F9F5-DA4A-AC6C-BBE9401766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D7DBE9-8DC2-52F7-87C2-E78AD34A6D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DA3372-4191-D823-C643-B05200A19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968C8-5312-48C9-A721-5681318CD9A0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1D4158-AF30-F150-626D-F89B6CFD1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BB5F13-1B89-055F-05BC-A30785C14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03A2A-0688-4F0A-914C-E1CAF3C757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6392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BD6FC6-BE29-5CF5-E9CB-C12C05FD6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F01A5E-C36E-203E-D6F8-55B4827C15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A6BE4F-7060-6CA8-2FB6-6745E83D7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968C8-5312-48C9-A721-5681318CD9A0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830527-3288-C12C-E7F8-CBD801B28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0E2F44-5265-B87F-D26F-DC6E36619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03A2A-0688-4F0A-914C-E1CAF3C757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2800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A0BB58D-12A4-A6BB-C194-7B14339B86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5D46DD-31EB-4B1B-9AD3-0C77FB0A89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7C0D3E-0DAD-A25E-9ADD-4421FD5C4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968C8-5312-48C9-A721-5681318CD9A0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1EB034-D3A6-D5EF-F0AD-D57607211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579EDD-FC19-E646-1597-8018C434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03A2A-0688-4F0A-914C-E1CAF3C757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996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C9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2DC56A-5DCF-4BB3-2015-067FE6395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595A88-3E13-29D7-3B25-71B58F7ADF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DE94CD-3024-7A8E-EC86-30A9313596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D968C8-5312-48C9-A721-5681318CD9A0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ADD05C-FB49-AB3F-5FAF-A170462B0F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1B78C-7184-F202-D1C6-582273E2B3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303A2A-0688-4F0A-914C-E1CAF3C757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312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BC2E02-8560-22CB-9BBB-04BC6306CB7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3000"/>
          </a:blip>
          <a:srcRect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3D735-248D-E2D4-152F-6728E72FB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19432"/>
            <a:ext cx="9144000" cy="111744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Trebuchet MS" panose="020B0603020202020204" pitchFamily="34" charset="0"/>
              </a:rPr>
              <a:t>EMOJI CHRISTMAS SONGS</a:t>
            </a:r>
            <a:endParaRPr lang="en-GB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5DE513-9288-F42E-F8D0-F2EB592250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11824" y="6481918"/>
            <a:ext cx="4680156" cy="376082"/>
          </a:xfrm>
        </p:spPr>
        <p:txBody>
          <a:bodyPr>
            <a:norm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Find more Christmas games at www.churchyouthministry.com</a:t>
            </a:r>
            <a:endParaRPr lang="en-GB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2751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3A6E7AD-ABD8-0894-DBFE-E7483E96E33D}"/>
              </a:ext>
            </a:extLst>
          </p:cNvPr>
          <p:cNvSpPr txBox="1">
            <a:spLocks/>
          </p:cNvSpPr>
          <p:nvPr/>
        </p:nvSpPr>
        <p:spPr>
          <a:xfrm>
            <a:off x="838200" y="5764414"/>
            <a:ext cx="10515600" cy="6088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err="1">
                <a:latin typeface="Trebuchet MS" panose="020B0603020202020204" pitchFamily="34" charset="0"/>
              </a:rPr>
              <a:t>Rockin</a:t>
            </a:r>
            <a:r>
              <a:rPr lang="en-US" dirty="0">
                <a:latin typeface="Trebuchet MS" panose="020B0603020202020204" pitchFamily="34" charset="0"/>
              </a:rPr>
              <a:t>’ around the Christmas tree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4605D3-1474-DB9E-9AA6-47AAC6B77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Work out the famous Christmas songs or carols from the emoji clues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6973FC-4ECE-564E-C467-ED2921EB5B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08817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Trebuchet MS" panose="020B0603020202020204" pitchFamily="34" charset="0"/>
              </a:rPr>
              <a:t>Here’s an example: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06FEDB-EA66-7301-D7A7-664AF77FFA40}"/>
              </a:ext>
            </a:extLst>
          </p:cNvPr>
          <p:cNvSpPr txBox="1"/>
          <p:nvPr/>
        </p:nvSpPr>
        <p:spPr>
          <a:xfrm>
            <a:off x="5538410" y="2077055"/>
            <a:ext cx="2591789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800" dirty="0"/>
              <a:t>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4FDC3E-FB5E-A742-C4AC-F147EFE218B4}"/>
              </a:ext>
            </a:extLst>
          </p:cNvPr>
          <p:cNvSpPr txBox="1"/>
          <p:nvPr/>
        </p:nvSpPr>
        <p:spPr>
          <a:xfrm>
            <a:off x="5680078" y="2685872"/>
            <a:ext cx="304701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🎄</a:t>
            </a:r>
          </a:p>
        </p:txBody>
      </p:sp>
    </p:spTree>
    <p:extLst>
      <p:ext uri="{BB962C8B-B14F-4D97-AF65-F5344CB8AC3E}">
        <p14:creationId xmlns:p14="http://schemas.microsoft.com/office/powerpoint/2010/main" val="1970119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05 -0.19815 C 0.14049 -0.19815 0.24127 -0.05717 0.24127 0.11713 C 0.24127 0.29121 0.14049 0.43287 0.01705 0.43287 C -0.10703 0.43287 -0.20703 0.29121 -0.20703 0.11713 C -0.20703 -0.05717 -0.10703 -0.19815 0.01705 -0.19815 Z " pathEditMode="relative" rAng="0" ptsTypes="AAAAA">
                                      <p:cBhvr>
                                        <p:cTn id="12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5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DB1B9-1FAD-4AA0-A575-09F824F9E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06C6C-34BE-D5B9-F67E-632265240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4828" cy="1325563"/>
          </a:xfrm>
        </p:spPr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1.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32A9F60-0734-344A-7A64-9B23596484D1}"/>
              </a:ext>
            </a:extLst>
          </p:cNvPr>
          <p:cNvSpPr txBox="1">
            <a:spLocks/>
          </p:cNvSpPr>
          <p:nvPr/>
        </p:nvSpPr>
        <p:spPr>
          <a:xfrm>
            <a:off x="1583028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9E67962-A680-3535-1866-43CA28B23D35}"/>
              </a:ext>
            </a:extLst>
          </p:cNvPr>
          <p:cNvSpPr txBox="1">
            <a:spLocks/>
          </p:cNvSpPr>
          <p:nvPr/>
        </p:nvSpPr>
        <p:spPr>
          <a:xfrm>
            <a:off x="13970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F66AC3E-FE34-23D8-6593-FDC855296D75}"/>
              </a:ext>
            </a:extLst>
          </p:cNvPr>
          <p:cNvSpPr txBox="1">
            <a:spLocks/>
          </p:cNvSpPr>
          <p:nvPr/>
        </p:nvSpPr>
        <p:spPr>
          <a:xfrm>
            <a:off x="1583028" y="365124"/>
            <a:ext cx="660847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EBCE662-206B-862B-2AEF-A656A8A9EBE8}"/>
              </a:ext>
            </a:extLst>
          </p:cNvPr>
          <p:cNvSpPr txBox="1">
            <a:spLocks/>
          </p:cNvSpPr>
          <p:nvPr/>
        </p:nvSpPr>
        <p:spPr>
          <a:xfrm>
            <a:off x="1583028" y="365123"/>
            <a:ext cx="74482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53968B-42DA-A748-3B5B-97A9375FF8B0}"/>
              </a:ext>
            </a:extLst>
          </p:cNvPr>
          <p:cNvSpPr txBox="1"/>
          <p:nvPr/>
        </p:nvSpPr>
        <p:spPr>
          <a:xfrm>
            <a:off x="3048000" y="1851645"/>
            <a:ext cx="6096000" cy="3154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9900" dirty="0"/>
              <a:t>🔔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1B1002-DA4B-9D5E-98CC-B028C3B58A62}"/>
              </a:ext>
            </a:extLst>
          </p:cNvPr>
          <p:cNvSpPr txBox="1"/>
          <p:nvPr/>
        </p:nvSpPr>
        <p:spPr>
          <a:xfrm>
            <a:off x="5964528" y="1849090"/>
            <a:ext cx="6096000" cy="3154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9900" dirty="0"/>
              <a:t>🔔</a:t>
            </a:r>
          </a:p>
        </p:txBody>
      </p:sp>
    </p:spTree>
    <p:extLst>
      <p:ext uri="{BB962C8B-B14F-4D97-AF65-F5344CB8AC3E}">
        <p14:creationId xmlns:p14="http://schemas.microsoft.com/office/powerpoint/2010/main" val="2943531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E1A76-7F3C-651E-A937-BE964E93A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4DE51-BAC9-4B51-C60E-DDCCEAB48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2.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C8113E-F3E4-1015-C3CF-E08422831A68}"/>
              </a:ext>
            </a:extLst>
          </p:cNvPr>
          <p:cNvSpPr txBox="1"/>
          <p:nvPr/>
        </p:nvSpPr>
        <p:spPr>
          <a:xfrm>
            <a:off x="1052848" y="1851645"/>
            <a:ext cx="3738093" cy="3154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9900" dirty="0"/>
              <a:t>😮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2C387F-5661-19FD-35D8-48DF3E06ED88}"/>
              </a:ext>
            </a:extLst>
          </p:cNvPr>
          <p:cNvSpPr txBox="1"/>
          <p:nvPr/>
        </p:nvSpPr>
        <p:spPr>
          <a:xfrm>
            <a:off x="4005330" y="1851645"/>
            <a:ext cx="6284890" cy="3154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9900" dirty="0"/>
              <a:t>🧀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58E130-B12A-4A25-9A7E-9D959B9303D4}"/>
              </a:ext>
            </a:extLst>
          </p:cNvPr>
          <p:cNvSpPr txBox="1"/>
          <p:nvPr/>
        </p:nvSpPr>
        <p:spPr>
          <a:xfrm>
            <a:off x="7147775" y="1690688"/>
            <a:ext cx="3696236" cy="3154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9900" dirty="0"/>
              <a:t>🌃</a:t>
            </a:r>
          </a:p>
        </p:txBody>
      </p:sp>
    </p:spTree>
    <p:extLst>
      <p:ext uri="{BB962C8B-B14F-4D97-AF65-F5344CB8AC3E}">
        <p14:creationId xmlns:p14="http://schemas.microsoft.com/office/powerpoint/2010/main" val="7704164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5C9A3-E756-81DB-4037-44899F4E1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C5274-D5B3-8CF2-DAAB-3213CB0CB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3.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3984E98-AC35-C847-5B40-69BC0115EA77}"/>
              </a:ext>
            </a:extLst>
          </p:cNvPr>
          <p:cNvSpPr txBox="1"/>
          <p:nvPr/>
        </p:nvSpPr>
        <p:spPr>
          <a:xfrm>
            <a:off x="1361940" y="1851645"/>
            <a:ext cx="4175975" cy="3154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9900"/>
              <a:t>🧚</a:t>
            </a:r>
            <a:endParaRPr lang="en-GB" sz="199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CF6227-3A6B-0CFE-28BC-3297468E02A2}"/>
              </a:ext>
            </a:extLst>
          </p:cNvPr>
          <p:cNvSpPr txBox="1"/>
          <p:nvPr/>
        </p:nvSpPr>
        <p:spPr>
          <a:xfrm>
            <a:off x="4447504" y="1851645"/>
            <a:ext cx="3296991" cy="3154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9900" dirty="0"/>
              <a:t>📕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CA7477-C021-DF87-1953-572A68F88E59}"/>
              </a:ext>
            </a:extLst>
          </p:cNvPr>
          <p:cNvSpPr txBox="1"/>
          <p:nvPr/>
        </p:nvSpPr>
        <p:spPr>
          <a:xfrm>
            <a:off x="7315201" y="1418753"/>
            <a:ext cx="6130342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3900" dirty="0"/>
              <a:t>🗽</a:t>
            </a:r>
          </a:p>
        </p:txBody>
      </p:sp>
    </p:spTree>
    <p:extLst>
      <p:ext uri="{BB962C8B-B14F-4D97-AF65-F5344CB8AC3E}">
        <p14:creationId xmlns:p14="http://schemas.microsoft.com/office/powerpoint/2010/main" val="752306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787A7-562A-94D3-C1AC-51F865041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C8403-6626-B4BD-96BB-FBB450180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4.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B8CC937-21F4-F388-056E-A36EB95EF869}"/>
              </a:ext>
            </a:extLst>
          </p:cNvPr>
          <p:cNvSpPr txBox="1">
            <a:spLocks/>
          </p:cNvSpPr>
          <p:nvPr/>
        </p:nvSpPr>
        <p:spPr>
          <a:xfrm>
            <a:off x="1583028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FE0506-BDFB-4C61-2A0E-0E33405BEB99}"/>
              </a:ext>
            </a:extLst>
          </p:cNvPr>
          <p:cNvSpPr txBox="1"/>
          <p:nvPr/>
        </p:nvSpPr>
        <p:spPr>
          <a:xfrm>
            <a:off x="649578" y="2321004"/>
            <a:ext cx="186690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800" dirty="0"/>
              <a:t>👂🏽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0072EB-5683-4963-1861-F198C0947173}"/>
              </a:ext>
            </a:extLst>
          </p:cNvPr>
          <p:cNvSpPr txBox="1"/>
          <p:nvPr/>
        </p:nvSpPr>
        <p:spPr>
          <a:xfrm>
            <a:off x="2382363" y="2413062"/>
            <a:ext cx="625475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800" dirty="0"/>
              <a:t>📣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831C60-911A-32D3-286D-610CA04CCB0E}"/>
              </a:ext>
            </a:extLst>
          </p:cNvPr>
          <p:cNvSpPr txBox="1"/>
          <p:nvPr/>
        </p:nvSpPr>
        <p:spPr>
          <a:xfrm>
            <a:off x="4625439" y="2413061"/>
            <a:ext cx="6258296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800" dirty="0"/>
              <a:t>👼🏻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7CFF84-8392-9F54-ADDC-DF51C18B5914}"/>
              </a:ext>
            </a:extLst>
          </p:cNvPr>
          <p:cNvSpPr txBox="1"/>
          <p:nvPr/>
        </p:nvSpPr>
        <p:spPr>
          <a:xfrm>
            <a:off x="7517528" y="2413061"/>
            <a:ext cx="326050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800" dirty="0"/>
              <a:t>👼🏻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B31855-D177-DB88-CCC3-536A4F5924EE}"/>
              </a:ext>
            </a:extLst>
          </p:cNvPr>
          <p:cNvSpPr txBox="1"/>
          <p:nvPr/>
        </p:nvSpPr>
        <p:spPr>
          <a:xfrm>
            <a:off x="8988089" y="2705725"/>
            <a:ext cx="190499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800" dirty="0"/>
              <a:t>🎶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F94FE7-5EF2-07BF-9D49-6FBE87BAF5C7}"/>
              </a:ext>
            </a:extLst>
          </p:cNvPr>
          <p:cNvSpPr txBox="1"/>
          <p:nvPr/>
        </p:nvSpPr>
        <p:spPr>
          <a:xfrm>
            <a:off x="6096000" y="2705725"/>
            <a:ext cx="190499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800" dirty="0"/>
              <a:t>🎶</a:t>
            </a:r>
          </a:p>
        </p:txBody>
      </p:sp>
    </p:spTree>
    <p:extLst>
      <p:ext uri="{BB962C8B-B14F-4D97-AF65-F5344CB8AC3E}">
        <p14:creationId xmlns:p14="http://schemas.microsoft.com/office/powerpoint/2010/main" val="3211283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5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35EFF-85C1-3D5A-969C-94F65C91CD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087A1-3DD7-F48D-D211-52CD62272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5.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6F0DA7B-C03E-3C5B-C346-D0A030299DE3}"/>
              </a:ext>
            </a:extLst>
          </p:cNvPr>
          <p:cNvSpPr txBox="1">
            <a:spLocks/>
          </p:cNvSpPr>
          <p:nvPr/>
        </p:nvSpPr>
        <p:spPr>
          <a:xfrm>
            <a:off x="1583028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6D4C5B4-FE60-6854-125E-7307FB8D4B3D}"/>
              </a:ext>
            </a:extLst>
          </p:cNvPr>
          <p:cNvSpPr txBox="1">
            <a:spLocks/>
          </p:cNvSpPr>
          <p:nvPr/>
        </p:nvSpPr>
        <p:spPr>
          <a:xfrm>
            <a:off x="13970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28470DC-0491-F7C5-9E68-195E133A0686}"/>
              </a:ext>
            </a:extLst>
          </p:cNvPr>
          <p:cNvSpPr txBox="1"/>
          <p:nvPr/>
        </p:nvSpPr>
        <p:spPr>
          <a:xfrm>
            <a:off x="838200" y="2105561"/>
            <a:ext cx="339090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🥶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26A982-ED04-C3C6-A94D-A20618017716}"/>
              </a:ext>
            </a:extLst>
          </p:cNvPr>
          <p:cNvSpPr txBox="1"/>
          <p:nvPr/>
        </p:nvSpPr>
        <p:spPr>
          <a:xfrm>
            <a:off x="4229100" y="2105561"/>
            <a:ext cx="626745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❄️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3B175B8-311B-E74E-AD30-8CC433A19FD5}"/>
              </a:ext>
            </a:extLst>
          </p:cNvPr>
          <p:cNvSpPr txBox="1"/>
          <p:nvPr/>
        </p:nvSpPr>
        <p:spPr>
          <a:xfrm>
            <a:off x="7620000" y="2105561"/>
            <a:ext cx="626745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👴🏾</a:t>
            </a:r>
          </a:p>
        </p:txBody>
      </p:sp>
    </p:spTree>
    <p:extLst>
      <p:ext uri="{BB962C8B-B14F-4D97-AF65-F5344CB8AC3E}">
        <p14:creationId xmlns:p14="http://schemas.microsoft.com/office/powerpoint/2010/main" val="2686741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C1D5A0-2EFD-6B9E-0BD7-AB18B9F7B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25D5F-1461-98E7-1447-3B09B66E8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6.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B02F2DC-B6D1-2CFF-E601-3B067998EEA5}"/>
              </a:ext>
            </a:extLst>
          </p:cNvPr>
          <p:cNvSpPr txBox="1">
            <a:spLocks/>
          </p:cNvSpPr>
          <p:nvPr/>
        </p:nvSpPr>
        <p:spPr>
          <a:xfrm>
            <a:off x="1583028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B9BE216-83E2-66EE-6FAF-DFFF71E7946B}"/>
              </a:ext>
            </a:extLst>
          </p:cNvPr>
          <p:cNvSpPr txBox="1">
            <a:spLocks/>
          </p:cNvSpPr>
          <p:nvPr/>
        </p:nvSpPr>
        <p:spPr>
          <a:xfrm>
            <a:off x="13970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2E98ED-F132-A4A7-A9B9-6755CD07E9E6}"/>
              </a:ext>
            </a:extLst>
          </p:cNvPr>
          <p:cNvSpPr txBox="1"/>
          <p:nvPr/>
        </p:nvSpPr>
        <p:spPr>
          <a:xfrm>
            <a:off x="1244600" y="2105561"/>
            <a:ext cx="609600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🥇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74B2A1-6312-4AF9-98CC-DD0111E588C1}"/>
              </a:ext>
            </a:extLst>
          </p:cNvPr>
          <p:cNvSpPr txBox="1"/>
          <p:nvPr/>
        </p:nvSpPr>
        <p:spPr>
          <a:xfrm>
            <a:off x="4610100" y="2105561"/>
            <a:ext cx="609600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🙅🏻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8CE2C6-9486-D193-BFFA-F26854FFF8CE}"/>
              </a:ext>
            </a:extLst>
          </p:cNvPr>
          <p:cNvSpPr txBox="1"/>
          <p:nvPr/>
        </p:nvSpPr>
        <p:spPr>
          <a:xfrm>
            <a:off x="8191500" y="365125"/>
            <a:ext cx="6096000" cy="5386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4400" dirty="0"/>
              <a:t>🇱</a:t>
            </a:r>
          </a:p>
        </p:txBody>
      </p:sp>
    </p:spTree>
    <p:extLst>
      <p:ext uri="{BB962C8B-B14F-4D97-AF65-F5344CB8AC3E}">
        <p14:creationId xmlns:p14="http://schemas.microsoft.com/office/powerpoint/2010/main" val="3213390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12679-B218-56BC-AF60-ACF4B3456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B31CB-2111-02AC-DEB2-E1A3FE947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4828" cy="1325563"/>
          </a:xfrm>
        </p:spPr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7.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B0C8949-7149-2F1F-C15E-0B8A467A3AE2}"/>
              </a:ext>
            </a:extLst>
          </p:cNvPr>
          <p:cNvSpPr txBox="1">
            <a:spLocks/>
          </p:cNvSpPr>
          <p:nvPr/>
        </p:nvSpPr>
        <p:spPr>
          <a:xfrm>
            <a:off x="1583028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1362AFB-0B53-667E-916B-4A31D921FF16}"/>
              </a:ext>
            </a:extLst>
          </p:cNvPr>
          <p:cNvSpPr txBox="1">
            <a:spLocks/>
          </p:cNvSpPr>
          <p:nvPr/>
        </p:nvSpPr>
        <p:spPr>
          <a:xfrm>
            <a:off x="13970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080B018-4EC7-64BD-716D-D6D159B31AEF}"/>
              </a:ext>
            </a:extLst>
          </p:cNvPr>
          <p:cNvSpPr txBox="1">
            <a:spLocks/>
          </p:cNvSpPr>
          <p:nvPr/>
        </p:nvSpPr>
        <p:spPr>
          <a:xfrm>
            <a:off x="1583028" y="365124"/>
            <a:ext cx="660847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E08E037-55D7-750E-21C2-705F62D9BB27}"/>
              </a:ext>
            </a:extLst>
          </p:cNvPr>
          <p:cNvSpPr txBox="1">
            <a:spLocks/>
          </p:cNvSpPr>
          <p:nvPr/>
        </p:nvSpPr>
        <p:spPr>
          <a:xfrm>
            <a:off x="1583028" y="365123"/>
            <a:ext cx="74482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2C91F9-8A20-92F6-C755-7EDB8BC1DB93}"/>
              </a:ext>
            </a:extLst>
          </p:cNvPr>
          <p:cNvSpPr txBox="1"/>
          <p:nvPr/>
        </p:nvSpPr>
        <p:spPr>
          <a:xfrm>
            <a:off x="1397000" y="2105561"/>
            <a:ext cx="609600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👶🏽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01FE1FB-F0AF-0CB0-DD5E-DCDB911B6C3B}"/>
              </a:ext>
            </a:extLst>
          </p:cNvPr>
          <p:cNvSpPr txBox="1"/>
          <p:nvPr/>
        </p:nvSpPr>
        <p:spPr>
          <a:xfrm>
            <a:off x="4533900" y="2105561"/>
            <a:ext cx="609600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😇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47EEB49-EA92-971D-4070-76D00A552332}"/>
              </a:ext>
            </a:extLst>
          </p:cNvPr>
          <p:cNvSpPr txBox="1"/>
          <p:nvPr/>
        </p:nvSpPr>
        <p:spPr>
          <a:xfrm>
            <a:off x="7670800" y="2105560"/>
            <a:ext cx="609600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🎅🏻</a:t>
            </a:r>
          </a:p>
        </p:txBody>
      </p:sp>
    </p:spTree>
    <p:extLst>
      <p:ext uri="{BB962C8B-B14F-4D97-AF65-F5344CB8AC3E}">
        <p14:creationId xmlns:p14="http://schemas.microsoft.com/office/powerpoint/2010/main" val="17817862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16CA3-A03D-9261-4FB5-749D9DB41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9C6B6-FD69-AD67-4A1E-ECE3C02C8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4828" cy="1325563"/>
          </a:xfrm>
        </p:spPr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8.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2F2CBCC-85CC-ADF7-344B-4FDC3784F84C}"/>
              </a:ext>
            </a:extLst>
          </p:cNvPr>
          <p:cNvSpPr txBox="1">
            <a:spLocks/>
          </p:cNvSpPr>
          <p:nvPr/>
        </p:nvSpPr>
        <p:spPr>
          <a:xfrm>
            <a:off x="1583028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8C72708-6303-2B9A-ED59-CD570558B5D1}"/>
              </a:ext>
            </a:extLst>
          </p:cNvPr>
          <p:cNvSpPr txBox="1">
            <a:spLocks/>
          </p:cNvSpPr>
          <p:nvPr/>
        </p:nvSpPr>
        <p:spPr>
          <a:xfrm>
            <a:off x="13970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DE0C00D-B189-24AB-2BBB-D6A49C9DE14B}"/>
              </a:ext>
            </a:extLst>
          </p:cNvPr>
          <p:cNvSpPr txBox="1">
            <a:spLocks/>
          </p:cNvSpPr>
          <p:nvPr/>
        </p:nvSpPr>
        <p:spPr>
          <a:xfrm>
            <a:off x="1583028" y="365124"/>
            <a:ext cx="660847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5978837-DB33-5E62-58F0-45BAF055194E}"/>
              </a:ext>
            </a:extLst>
          </p:cNvPr>
          <p:cNvSpPr txBox="1">
            <a:spLocks/>
          </p:cNvSpPr>
          <p:nvPr/>
        </p:nvSpPr>
        <p:spPr>
          <a:xfrm>
            <a:off x="1583028" y="365123"/>
            <a:ext cx="74482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8ABE45-1482-E96D-41D3-4671F2E9DCA3}"/>
              </a:ext>
            </a:extLst>
          </p:cNvPr>
          <p:cNvSpPr txBox="1"/>
          <p:nvPr/>
        </p:nvSpPr>
        <p:spPr>
          <a:xfrm>
            <a:off x="4826247" y="1415872"/>
            <a:ext cx="2539505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🎄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26B1C5-2317-822E-D721-F95F9F3B5C66}"/>
              </a:ext>
            </a:extLst>
          </p:cNvPr>
          <p:cNvSpPr txBox="1"/>
          <p:nvPr/>
        </p:nvSpPr>
        <p:spPr>
          <a:xfrm>
            <a:off x="4972049" y="4062750"/>
            <a:ext cx="224790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800" dirty="0"/>
              <a:t>🎁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10A01F3-D94F-783A-B1EC-BC5F9986DE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67" y="4062750"/>
            <a:ext cx="4279763" cy="369449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E5E0F35-C675-24F6-5D1E-3C87BAA0F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364" y="4062750"/>
            <a:ext cx="4279763" cy="369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314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BC7FA-9982-5847-4EA6-02E1DFE5C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F4C39-5AD2-B81A-25F7-D6304EFBF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9.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6FEBBE0-C59F-F486-C11E-649AC8E3486F}"/>
              </a:ext>
            </a:extLst>
          </p:cNvPr>
          <p:cNvSpPr txBox="1"/>
          <p:nvPr/>
        </p:nvSpPr>
        <p:spPr>
          <a:xfrm>
            <a:off x="2146111" y="2105561"/>
            <a:ext cx="3504062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🥳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F1A315-7537-7730-4364-CD4538363CA9}"/>
              </a:ext>
            </a:extLst>
          </p:cNvPr>
          <p:cNvSpPr txBox="1"/>
          <p:nvPr/>
        </p:nvSpPr>
        <p:spPr>
          <a:xfrm>
            <a:off x="4514565" y="2105561"/>
            <a:ext cx="316287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🌍</a:t>
            </a:r>
          </a:p>
        </p:txBody>
      </p:sp>
    </p:spTree>
    <p:extLst>
      <p:ext uri="{BB962C8B-B14F-4D97-AF65-F5344CB8AC3E}">
        <p14:creationId xmlns:p14="http://schemas.microsoft.com/office/powerpoint/2010/main" val="2982746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929D3-9276-C1FF-E5CD-C4EFAA717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7958B-80E3-6D57-390C-9874AC579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10. 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E28596E-5BFD-B3EC-B243-B8722EC40A4A}"/>
              </a:ext>
            </a:extLst>
          </p:cNvPr>
          <p:cNvSpPr txBox="1">
            <a:spLocks/>
          </p:cNvSpPr>
          <p:nvPr/>
        </p:nvSpPr>
        <p:spPr>
          <a:xfrm>
            <a:off x="1892300" y="36512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B1CAB6-A813-24A2-3B41-6C39BEB54F72}"/>
              </a:ext>
            </a:extLst>
          </p:cNvPr>
          <p:cNvSpPr txBox="1"/>
          <p:nvPr/>
        </p:nvSpPr>
        <p:spPr>
          <a:xfrm>
            <a:off x="1044575" y="2105561"/>
            <a:ext cx="620395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🏃🏽‍♀️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0CB82A-CDD6-0869-6008-28CB5D74AFE2}"/>
              </a:ext>
            </a:extLst>
          </p:cNvPr>
          <p:cNvSpPr txBox="1"/>
          <p:nvPr/>
        </p:nvSpPr>
        <p:spPr>
          <a:xfrm>
            <a:off x="8699500" y="2321004"/>
            <a:ext cx="627380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800" dirty="0"/>
              <a:t>🏃🏿‍♂️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7C9B52-0995-8874-48D1-DA8946786F44}"/>
              </a:ext>
            </a:extLst>
          </p:cNvPr>
          <p:cNvSpPr txBox="1"/>
          <p:nvPr/>
        </p:nvSpPr>
        <p:spPr>
          <a:xfrm>
            <a:off x="4470400" y="2105560"/>
            <a:ext cx="627380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🦌</a:t>
            </a:r>
          </a:p>
        </p:txBody>
      </p:sp>
    </p:spTree>
    <p:extLst>
      <p:ext uri="{BB962C8B-B14F-4D97-AF65-F5344CB8AC3E}">
        <p14:creationId xmlns:p14="http://schemas.microsoft.com/office/powerpoint/2010/main" val="1370572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990A7-3ECC-EACA-2043-1D403E6EF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DDFDE-0648-8178-E41A-241524AE4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11. 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426ABFE-59D9-5E98-34B4-1FA4512F6E6C}"/>
              </a:ext>
            </a:extLst>
          </p:cNvPr>
          <p:cNvSpPr txBox="1">
            <a:spLocks/>
          </p:cNvSpPr>
          <p:nvPr/>
        </p:nvSpPr>
        <p:spPr>
          <a:xfrm>
            <a:off x="1892300" y="36512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1E5FAA7-F392-B479-D093-BCA86659A6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4102" y="1690688"/>
            <a:ext cx="3049690" cy="3049690"/>
          </a:xfrm>
          <a:prstGeom prst="rect">
            <a:avLst/>
          </a:prstGeom>
        </p:spPr>
      </p:pic>
      <p:pic>
        <p:nvPicPr>
          <p:cNvPr id="20" name="Picture 19" descr="A cartoon cat on a ferris wheel&#10;&#10;AI-generated content may be incorrect.">
            <a:extLst>
              <a:ext uri="{FF2B5EF4-FFF2-40B4-BE49-F238E27FC236}">
                <a16:creationId xmlns:a16="http://schemas.microsoft.com/office/drawing/2014/main" id="{1D2C3E46-7B3B-F3D8-F2EB-0FD809F8A5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526" y="1517753"/>
            <a:ext cx="3222624" cy="3222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215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1C1B9-CA01-21BD-FDFD-9EB3E1039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06540-8356-10E7-7FEC-B8964DDC6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12. 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397661F-AF70-33D8-FFC4-F3A6094FD133}"/>
              </a:ext>
            </a:extLst>
          </p:cNvPr>
          <p:cNvSpPr txBox="1">
            <a:spLocks/>
          </p:cNvSpPr>
          <p:nvPr/>
        </p:nvSpPr>
        <p:spPr>
          <a:xfrm>
            <a:off x="1892300" y="36512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9E4406-5013-2446-A989-A47AE7CF42AD}"/>
              </a:ext>
            </a:extLst>
          </p:cNvPr>
          <p:cNvSpPr txBox="1"/>
          <p:nvPr/>
        </p:nvSpPr>
        <p:spPr>
          <a:xfrm>
            <a:off x="1270000" y="2321002"/>
            <a:ext cx="186690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800" dirty="0"/>
              <a:t>👂🏽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35EDAE-139D-DC5E-F1D7-42B9D1384D0A}"/>
              </a:ext>
            </a:extLst>
          </p:cNvPr>
          <p:cNvSpPr txBox="1"/>
          <p:nvPr/>
        </p:nvSpPr>
        <p:spPr>
          <a:xfrm>
            <a:off x="3302000" y="1851643"/>
            <a:ext cx="18669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900" dirty="0">
                <a:solidFill>
                  <a:srgbClr val="FF0000"/>
                </a:solidFill>
              </a:rPr>
              <a:t>?</a:t>
            </a:r>
            <a:endParaRPr lang="en-GB" sz="199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73F40D-FD5A-F935-953B-FFF58D458EC7}"/>
              </a:ext>
            </a:extLst>
          </p:cNvPr>
          <p:cNvSpPr txBox="1"/>
          <p:nvPr/>
        </p:nvSpPr>
        <p:spPr>
          <a:xfrm>
            <a:off x="5334000" y="2321003"/>
            <a:ext cx="636270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800" dirty="0"/>
              <a:t>🙋🏾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AAE773-C97D-AF4A-66E9-61E6F7416BA5}"/>
              </a:ext>
            </a:extLst>
          </p:cNvPr>
          <p:cNvSpPr txBox="1"/>
          <p:nvPr/>
        </p:nvSpPr>
        <p:spPr>
          <a:xfrm>
            <a:off x="9486900" y="2330604"/>
            <a:ext cx="186690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800"/>
              <a:t>👂🏽</a:t>
            </a:r>
            <a:endParaRPr lang="en-GB" sz="13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B87001-8ABB-BF70-CE44-84E0EB5C362D}"/>
              </a:ext>
            </a:extLst>
          </p:cNvPr>
          <p:cNvSpPr txBox="1"/>
          <p:nvPr/>
        </p:nvSpPr>
        <p:spPr>
          <a:xfrm>
            <a:off x="7743825" y="2653769"/>
            <a:ext cx="206057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600" dirty="0"/>
              <a:t>👁️</a:t>
            </a:r>
          </a:p>
        </p:txBody>
      </p:sp>
    </p:spTree>
    <p:extLst>
      <p:ext uri="{BB962C8B-B14F-4D97-AF65-F5344CB8AC3E}">
        <p14:creationId xmlns:p14="http://schemas.microsoft.com/office/powerpoint/2010/main" val="56803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68AAE-7C76-A64F-A762-76320585E0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85A026A7-93D5-9EE8-7162-3B28B06FCC63}"/>
              </a:ext>
            </a:extLst>
          </p:cNvPr>
          <p:cNvSpPr txBox="1"/>
          <p:nvPr/>
        </p:nvSpPr>
        <p:spPr>
          <a:xfrm>
            <a:off x="9906000" y="1898134"/>
            <a:ext cx="802005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800" dirty="0"/>
              <a:t>🏢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ADDB103-4786-D7ED-C17C-210EF03A42A0}"/>
              </a:ext>
            </a:extLst>
          </p:cNvPr>
          <p:cNvSpPr txBox="1"/>
          <p:nvPr/>
        </p:nvSpPr>
        <p:spPr>
          <a:xfrm>
            <a:off x="8772525" y="2105561"/>
            <a:ext cx="620395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🏠</a:t>
            </a:r>
            <a:endParaRPr lang="en-GB" sz="115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0E7FB3-028E-6254-6FFD-6E51D4E58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13. 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73CA403-A215-A84A-0A6F-99BDB477ACC3}"/>
              </a:ext>
            </a:extLst>
          </p:cNvPr>
          <p:cNvSpPr txBox="1">
            <a:spLocks/>
          </p:cNvSpPr>
          <p:nvPr/>
        </p:nvSpPr>
        <p:spPr>
          <a:xfrm>
            <a:off x="1892300" y="36512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6C5F072-B079-95B3-C390-60DE2F548291}"/>
              </a:ext>
            </a:extLst>
          </p:cNvPr>
          <p:cNvSpPr txBox="1"/>
          <p:nvPr/>
        </p:nvSpPr>
        <p:spPr>
          <a:xfrm>
            <a:off x="4895850" y="2105560"/>
            <a:ext cx="609600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🎅🏻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7A36FDF-1794-5A56-58F6-7CF37A7A3A19}"/>
              </a:ext>
            </a:extLst>
          </p:cNvPr>
          <p:cNvSpPr txBox="1"/>
          <p:nvPr/>
        </p:nvSpPr>
        <p:spPr>
          <a:xfrm>
            <a:off x="7712075" y="2105561"/>
            <a:ext cx="620395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🏠</a:t>
            </a:r>
            <a:endParaRPr lang="en-GB" sz="115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A46C1C4-BF84-6BEF-A78B-673CE508F1EC}"/>
              </a:ext>
            </a:extLst>
          </p:cNvPr>
          <p:cNvSpPr txBox="1"/>
          <p:nvPr/>
        </p:nvSpPr>
        <p:spPr>
          <a:xfrm>
            <a:off x="9832975" y="2105561"/>
            <a:ext cx="620395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🏠</a:t>
            </a:r>
            <a:endParaRPr lang="en-GB" sz="11500" dirty="0"/>
          </a:p>
        </p:txBody>
      </p:sp>
    </p:spTree>
    <p:extLst>
      <p:ext uri="{BB962C8B-B14F-4D97-AF65-F5344CB8AC3E}">
        <p14:creationId xmlns:p14="http://schemas.microsoft.com/office/powerpoint/2010/main" val="3352609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3569F0-7E12-E67A-F856-0DB15D891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F69B3-0F4D-A5A4-3AC6-84AD7FDD8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14. 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214588A-7884-28E0-AD1B-B69CF8E81B87}"/>
              </a:ext>
            </a:extLst>
          </p:cNvPr>
          <p:cNvSpPr txBox="1">
            <a:spLocks/>
          </p:cNvSpPr>
          <p:nvPr/>
        </p:nvSpPr>
        <p:spPr>
          <a:xfrm>
            <a:off x="1892300" y="36512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9" name="Picture 8" descr="A calendar with a red circle&#10;&#10;AI-generated content may be incorrect.">
            <a:extLst>
              <a:ext uri="{FF2B5EF4-FFF2-40B4-BE49-F238E27FC236}">
                <a16:creationId xmlns:a16="http://schemas.microsoft.com/office/drawing/2014/main" id="{AF58B77D-51EC-70EA-2A13-8A907E10C8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51" t="19140" r="32259" b="29248"/>
          <a:stretch>
            <a:fillRect/>
          </a:stretch>
        </p:blipFill>
        <p:spPr>
          <a:xfrm>
            <a:off x="4385186" y="1856248"/>
            <a:ext cx="3421626" cy="353961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EE92F5A-7345-1445-52B8-2CC92607F9C1}"/>
              </a:ext>
            </a:extLst>
          </p:cNvPr>
          <p:cNvSpPr txBox="1"/>
          <p:nvPr/>
        </p:nvSpPr>
        <p:spPr>
          <a:xfrm>
            <a:off x="6951406" y="2047300"/>
            <a:ext cx="8259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2025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5EF5CC-BEBA-99EC-DDF9-F02B24C98087}"/>
              </a:ext>
            </a:extLst>
          </p:cNvPr>
          <p:cNvSpPr txBox="1"/>
          <p:nvPr/>
        </p:nvSpPr>
        <p:spPr>
          <a:xfrm>
            <a:off x="5270090" y="2355077"/>
            <a:ext cx="1651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December</a:t>
            </a:r>
            <a:endParaRPr lang="en-GB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195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02CA3-4C8F-2937-9018-7CF287BCBC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9C22D-4C94-9CB5-BD76-1E8E3D803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15. 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1C7FC46-EB9E-0D2E-CB69-DAC53836FEE3}"/>
              </a:ext>
            </a:extLst>
          </p:cNvPr>
          <p:cNvSpPr txBox="1">
            <a:spLocks/>
          </p:cNvSpPr>
          <p:nvPr/>
        </p:nvSpPr>
        <p:spPr>
          <a:xfrm>
            <a:off x="1892300" y="36512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7F236EF-5658-31F2-3E19-B0B1FE3627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577" y="1985761"/>
            <a:ext cx="2476846" cy="2886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150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49468B-EFE2-56C5-EFE5-B2C7BA92E9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4F044-0E8B-8DD2-8062-5CBBBD11E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16. 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C0910B1-7751-65C1-7141-5F6022E0D400}"/>
              </a:ext>
            </a:extLst>
          </p:cNvPr>
          <p:cNvSpPr txBox="1">
            <a:spLocks/>
          </p:cNvSpPr>
          <p:nvPr/>
        </p:nvSpPr>
        <p:spPr>
          <a:xfrm>
            <a:off x="1892300" y="36512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736447-FB8F-E1AB-64E7-1E7EE8AEDF6A}"/>
              </a:ext>
            </a:extLst>
          </p:cNvPr>
          <p:cNvSpPr txBox="1"/>
          <p:nvPr/>
        </p:nvSpPr>
        <p:spPr>
          <a:xfrm>
            <a:off x="1520825" y="3429000"/>
            <a:ext cx="2492375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800" dirty="0"/>
              <a:t>☺️</a:t>
            </a:r>
          </a:p>
        </p:txBody>
      </p:sp>
      <p:pic>
        <p:nvPicPr>
          <p:cNvPr id="6" name="Picture 5" descr="A calendar with a red circle&#10;&#10;AI-generated content may be incorrect.">
            <a:extLst>
              <a:ext uri="{FF2B5EF4-FFF2-40B4-BE49-F238E27FC236}">
                <a16:creationId xmlns:a16="http://schemas.microsoft.com/office/drawing/2014/main" id="{1BE37094-C3C2-FFEF-39EB-4B6C7B8A3E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51" t="19140" r="32259" b="29248"/>
          <a:stretch>
            <a:fillRect/>
          </a:stretch>
        </p:blipFill>
        <p:spPr>
          <a:xfrm>
            <a:off x="4296286" y="3429000"/>
            <a:ext cx="2142125" cy="221599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129099B-6B1F-1677-DC0D-FEA48C4EC3F4}"/>
              </a:ext>
            </a:extLst>
          </p:cNvPr>
          <p:cNvSpPr txBox="1"/>
          <p:nvPr/>
        </p:nvSpPr>
        <p:spPr>
          <a:xfrm>
            <a:off x="4465648" y="3572229"/>
            <a:ext cx="180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December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F4623BF-5730-C047-273E-64ACA6440CBE}"/>
              </a:ext>
            </a:extLst>
          </p:cNvPr>
          <p:cNvSpPr txBox="1"/>
          <p:nvPr/>
        </p:nvSpPr>
        <p:spPr>
          <a:xfrm>
            <a:off x="7000897" y="3285770"/>
            <a:ext cx="620395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⚔️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A0ABAE1-A70A-F66C-34AE-644C98658B2A}"/>
              </a:ext>
            </a:extLst>
          </p:cNvPr>
          <p:cNvSpPr/>
          <p:nvPr/>
        </p:nvSpPr>
        <p:spPr>
          <a:xfrm>
            <a:off x="6667500" y="2590800"/>
            <a:ext cx="3632200" cy="3771900"/>
          </a:xfrm>
          <a:prstGeom prst="ellipse">
            <a:avLst/>
          </a:prstGeom>
          <a:noFill/>
          <a:ln w="1270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08DB253-16B2-121A-43C4-83FBED470865}"/>
              </a:ext>
            </a:extLst>
          </p:cNvPr>
          <p:cNvCxnSpPr>
            <a:stCxn id="13" idx="7"/>
          </p:cNvCxnSpPr>
          <p:nvPr/>
        </p:nvCxnSpPr>
        <p:spPr>
          <a:xfrm flipH="1">
            <a:off x="7353300" y="3143182"/>
            <a:ext cx="2414477" cy="2789466"/>
          </a:xfrm>
          <a:prstGeom prst="line">
            <a:avLst/>
          </a:prstGeom>
          <a:ln w="1270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61612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0B68F9-C956-6197-1038-4A1397AC4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D41D1-198A-7C2A-8E4E-0D4AB54E0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17. 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B226BB5-3E5E-53DD-A7DE-CC58FB01CD19}"/>
              </a:ext>
            </a:extLst>
          </p:cNvPr>
          <p:cNvSpPr txBox="1">
            <a:spLocks/>
          </p:cNvSpPr>
          <p:nvPr/>
        </p:nvSpPr>
        <p:spPr>
          <a:xfrm>
            <a:off x="1892300" y="36512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7CDC03-878F-A713-F42D-04E1DCB06650}"/>
              </a:ext>
            </a:extLst>
          </p:cNvPr>
          <p:cNvSpPr txBox="1"/>
          <p:nvPr/>
        </p:nvSpPr>
        <p:spPr>
          <a:xfrm>
            <a:off x="1467894" y="2321004"/>
            <a:ext cx="6202906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800" dirty="0"/>
              <a:t>👀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BFEE0E-E0B8-8BEC-3BD2-D774D2012B69}"/>
              </a:ext>
            </a:extLst>
          </p:cNvPr>
          <p:cNvSpPr txBox="1"/>
          <p:nvPr/>
        </p:nvSpPr>
        <p:spPr>
          <a:xfrm>
            <a:off x="3919941" y="2321004"/>
            <a:ext cx="2280313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800" dirty="0"/>
              <a:t>👩🏻‍👦🏻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1E8AFA8-3F78-C892-A1B7-2654A926B648}"/>
              </a:ext>
            </a:extLst>
          </p:cNvPr>
          <p:cNvSpPr txBox="1"/>
          <p:nvPr/>
        </p:nvSpPr>
        <p:spPr>
          <a:xfrm>
            <a:off x="5896591" y="2428879"/>
            <a:ext cx="648951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800" dirty="0"/>
              <a:t>💋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9394873-78FD-BE49-F88A-2FDD48910F22}"/>
              </a:ext>
            </a:extLst>
          </p:cNvPr>
          <p:cNvSpPr txBox="1"/>
          <p:nvPr/>
        </p:nvSpPr>
        <p:spPr>
          <a:xfrm>
            <a:off x="7916460" y="2105560"/>
            <a:ext cx="609600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🎅🏻</a:t>
            </a:r>
          </a:p>
        </p:txBody>
      </p:sp>
    </p:spTree>
    <p:extLst>
      <p:ext uri="{BB962C8B-B14F-4D97-AF65-F5344CB8AC3E}">
        <p14:creationId xmlns:p14="http://schemas.microsoft.com/office/powerpoint/2010/main" val="12461690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30C71-C11C-435E-59DA-DDFBC614B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61079-C222-2CA2-14A2-F91C280CD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18. 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A8FC602-DC58-5643-50EE-E281069FBE58}"/>
              </a:ext>
            </a:extLst>
          </p:cNvPr>
          <p:cNvSpPr txBox="1">
            <a:spLocks/>
          </p:cNvSpPr>
          <p:nvPr/>
        </p:nvSpPr>
        <p:spPr>
          <a:xfrm>
            <a:off x="1892300" y="36512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8C78BD-ABAD-43F6-B7E7-26D191EB055F}"/>
              </a:ext>
            </a:extLst>
          </p:cNvPr>
          <p:cNvSpPr txBox="1"/>
          <p:nvPr/>
        </p:nvSpPr>
        <p:spPr>
          <a:xfrm>
            <a:off x="4884193" y="6858000"/>
            <a:ext cx="2799497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❄️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695916-7110-016F-E2AC-F5F4241EC2B7}"/>
              </a:ext>
            </a:extLst>
          </p:cNvPr>
          <p:cNvSpPr txBox="1"/>
          <p:nvPr/>
        </p:nvSpPr>
        <p:spPr>
          <a:xfrm>
            <a:off x="7818430" y="7255099"/>
            <a:ext cx="2799497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❄️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852193-0CC2-9C84-9E67-571ED7A15998}"/>
              </a:ext>
            </a:extLst>
          </p:cNvPr>
          <p:cNvSpPr txBox="1"/>
          <p:nvPr/>
        </p:nvSpPr>
        <p:spPr>
          <a:xfrm>
            <a:off x="1574073" y="7255099"/>
            <a:ext cx="2799497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❄️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8D1EAF-45A2-8DE0-282A-C249FDAD9E36}"/>
              </a:ext>
            </a:extLst>
          </p:cNvPr>
          <p:cNvSpPr txBox="1"/>
          <p:nvPr/>
        </p:nvSpPr>
        <p:spPr>
          <a:xfrm>
            <a:off x="39584" y="6858000"/>
            <a:ext cx="2799497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❄️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4246BF7-D177-D82C-4DFF-8EDA3B07C9C0}"/>
              </a:ext>
            </a:extLst>
          </p:cNvPr>
          <p:cNvSpPr txBox="1"/>
          <p:nvPr/>
        </p:nvSpPr>
        <p:spPr>
          <a:xfrm>
            <a:off x="6351312" y="6857999"/>
            <a:ext cx="2799497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❄️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7E34A6-BC57-F130-C0D8-C344700310E0}"/>
              </a:ext>
            </a:extLst>
          </p:cNvPr>
          <p:cNvSpPr txBox="1"/>
          <p:nvPr/>
        </p:nvSpPr>
        <p:spPr>
          <a:xfrm>
            <a:off x="9218178" y="7652199"/>
            <a:ext cx="2799497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❄️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5FA3FAA-D997-521A-B0E9-C21F0A08F836}"/>
              </a:ext>
            </a:extLst>
          </p:cNvPr>
          <p:cNvSpPr txBox="1"/>
          <p:nvPr/>
        </p:nvSpPr>
        <p:spPr>
          <a:xfrm>
            <a:off x="3417075" y="7497651"/>
            <a:ext cx="2799497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❄️</a:t>
            </a:r>
          </a:p>
        </p:txBody>
      </p:sp>
    </p:spTree>
    <p:extLst>
      <p:ext uri="{BB962C8B-B14F-4D97-AF65-F5344CB8AC3E}">
        <p14:creationId xmlns:p14="http://schemas.microsoft.com/office/powerpoint/2010/main" val="633856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000"/>
                            </p:stCondLst>
                            <p:childTnLst>
                              <p:par>
                                <p:cTn id="2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3000"/>
                            </p:stCondLst>
                            <p:childTnLst>
                              <p:par>
                                <p:cTn id="3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E8DA8-8892-AD21-9ED1-292A11E01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4369D-B5D0-7946-9112-7F8BCA7E3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Trebuchet MS" panose="020B0603020202020204" pitchFamily="34" charset="0"/>
              </a:rPr>
              <a:t>19. 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1F75921-FF16-081E-FF67-5C39823EF06E}"/>
              </a:ext>
            </a:extLst>
          </p:cNvPr>
          <p:cNvSpPr txBox="1">
            <a:spLocks/>
          </p:cNvSpPr>
          <p:nvPr/>
        </p:nvSpPr>
        <p:spPr>
          <a:xfrm>
            <a:off x="1892300" y="36512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7D96CB-04DB-C24A-7825-FE1EF9C70547}"/>
              </a:ext>
            </a:extLst>
          </p:cNvPr>
          <p:cNvSpPr txBox="1"/>
          <p:nvPr/>
        </p:nvSpPr>
        <p:spPr>
          <a:xfrm>
            <a:off x="2871290" y="205040"/>
            <a:ext cx="6449420" cy="6447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1300" dirty="0"/>
              <a:t>🎅🏻</a:t>
            </a:r>
          </a:p>
        </p:txBody>
      </p:sp>
    </p:spTree>
    <p:extLst>
      <p:ext uri="{BB962C8B-B14F-4D97-AF65-F5344CB8AC3E}">
        <p14:creationId xmlns:p14="http://schemas.microsoft.com/office/powerpoint/2010/main" val="2442126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3F4214-FD61-F115-6F90-F03E191C2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348F1DC8-8AC8-8FD1-66BE-2B09B79914F2}"/>
              </a:ext>
            </a:extLst>
          </p:cNvPr>
          <p:cNvSpPr txBox="1"/>
          <p:nvPr/>
        </p:nvSpPr>
        <p:spPr>
          <a:xfrm>
            <a:off x="5938837" y="1789651"/>
            <a:ext cx="2422525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3900" dirty="0"/>
              <a:t>🧍🏻‍♂️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167F0F5-7294-0B49-FB18-0EEC71C39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20. 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1438C23-6B5B-5A7B-1EBD-602447481110}"/>
              </a:ext>
            </a:extLst>
          </p:cNvPr>
          <p:cNvSpPr txBox="1">
            <a:spLocks/>
          </p:cNvSpPr>
          <p:nvPr/>
        </p:nvSpPr>
        <p:spPr>
          <a:xfrm>
            <a:off x="1892300" y="36512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7EAF65F-3BED-661D-922A-5FF338097939}"/>
              </a:ext>
            </a:extLst>
          </p:cNvPr>
          <p:cNvSpPr txBox="1"/>
          <p:nvPr/>
        </p:nvSpPr>
        <p:spPr>
          <a:xfrm>
            <a:off x="2954337" y="2105561"/>
            <a:ext cx="298450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👶🏽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C2042D-DAFA-AE92-7997-E504495639B3}"/>
              </a:ext>
            </a:extLst>
          </p:cNvPr>
          <p:cNvSpPr txBox="1"/>
          <p:nvPr/>
        </p:nvSpPr>
        <p:spPr>
          <a:xfrm>
            <a:off x="6564312" y="3674782"/>
            <a:ext cx="179705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600" dirty="0"/>
              <a:t>🥁</a:t>
            </a:r>
          </a:p>
        </p:txBody>
      </p:sp>
    </p:spTree>
    <p:extLst>
      <p:ext uri="{BB962C8B-B14F-4D97-AF65-F5344CB8AC3E}">
        <p14:creationId xmlns:p14="http://schemas.microsoft.com/office/powerpoint/2010/main" val="2659622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57238A-8CB9-6821-74BC-804E28BD5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F4BB7-9D7D-7273-6E2A-9B4CF674C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Ready for the answers?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3CD257-7CF5-1F7B-037C-0107350CBE58}"/>
              </a:ext>
            </a:extLst>
          </p:cNvPr>
          <p:cNvSpPr txBox="1"/>
          <p:nvPr/>
        </p:nvSpPr>
        <p:spPr>
          <a:xfrm>
            <a:off x="5370985" y="1977121"/>
            <a:ext cx="2591789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800" dirty="0"/>
              <a:t>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105B92-9158-B46E-DC39-C9C4FCFBE3D9}"/>
              </a:ext>
            </a:extLst>
          </p:cNvPr>
          <p:cNvSpPr txBox="1"/>
          <p:nvPr/>
        </p:nvSpPr>
        <p:spPr>
          <a:xfrm>
            <a:off x="6096000" y="3085117"/>
            <a:ext cx="304701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🎄</a:t>
            </a:r>
          </a:p>
        </p:txBody>
      </p:sp>
    </p:spTree>
    <p:extLst>
      <p:ext uri="{BB962C8B-B14F-4D97-AF65-F5344CB8AC3E}">
        <p14:creationId xmlns:p14="http://schemas.microsoft.com/office/powerpoint/2010/main" val="4594930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C2F37-9CD9-8B6D-1102-3E198E5D2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9D4F6-DF90-370A-802A-CFAFAE5B7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4828" cy="1325563"/>
          </a:xfrm>
        </p:spPr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1.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A6CC765-09E8-EAD5-C679-9E1F169B21A8}"/>
              </a:ext>
            </a:extLst>
          </p:cNvPr>
          <p:cNvSpPr txBox="1">
            <a:spLocks/>
          </p:cNvSpPr>
          <p:nvPr/>
        </p:nvSpPr>
        <p:spPr>
          <a:xfrm>
            <a:off x="1583028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171F02C-1185-93FC-1DB0-8D094ECF55AA}"/>
              </a:ext>
            </a:extLst>
          </p:cNvPr>
          <p:cNvSpPr txBox="1">
            <a:spLocks/>
          </p:cNvSpPr>
          <p:nvPr/>
        </p:nvSpPr>
        <p:spPr>
          <a:xfrm>
            <a:off x="13970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283CD1A-A22E-07FB-082A-D63EF047584C}"/>
              </a:ext>
            </a:extLst>
          </p:cNvPr>
          <p:cNvSpPr txBox="1">
            <a:spLocks/>
          </p:cNvSpPr>
          <p:nvPr/>
        </p:nvSpPr>
        <p:spPr>
          <a:xfrm>
            <a:off x="1583028" y="365124"/>
            <a:ext cx="660847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81A5D56-89A7-3147-6997-12FE00E62164}"/>
              </a:ext>
            </a:extLst>
          </p:cNvPr>
          <p:cNvSpPr txBox="1">
            <a:spLocks/>
          </p:cNvSpPr>
          <p:nvPr/>
        </p:nvSpPr>
        <p:spPr>
          <a:xfrm>
            <a:off x="1583028" y="365123"/>
            <a:ext cx="698947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Trebuchet MS" panose="020B0603020202020204" pitchFamily="34" charset="0"/>
              </a:rPr>
              <a:t>Jingle bells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C9B2F6-73F0-8539-E090-D668D6E0BE2E}"/>
              </a:ext>
            </a:extLst>
          </p:cNvPr>
          <p:cNvSpPr txBox="1"/>
          <p:nvPr/>
        </p:nvSpPr>
        <p:spPr>
          <a:xfrm>
            <a:off x="3048000" y="1851645"/>
            <a:ext cx="6096000" cy="3154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9900" dirty="0"/>
              <a:t>🔔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B2FA4D-F282-2998-5759-3BA3368F3EB0}"/>
              </a:ext>
            </a:extLst>
          </p:cNvPr>
          <p:cNvSpPr txBox="1"/>
          <p:nvPr/>
        </p:nvSpPr>
        <p:spPr>
          <a:xfrm>
            <a:off x="5964528" y="1849090"/>
            <a:ext cx="6096000" cy="3154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9900" dirty="0"/>
              <a:t>🔔</a:t>
            </a:r>
          </a:p>
        </p:txBody>
      </p:sp>
    </p:spTree>
    <p:extLst>
      <p:ext uri="{BB962C8B-B14F-4D97-AF65-F5344CB8AC3E}">
        <p14:creationId xmlns:p14="http://schemas.microsoft.com/office/powerpoint/2010/main" val="1526776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15057-0061-5B5A-1775-8DF92BBAD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E4992-EB13-242B-CA68-ABB01BE5B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2. 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568F93-80A2-27A7-ED7B-BCF5271F1C62}"/>
              </a:ext>
            </a:extLst>
          </p:cNvPr>
          <p:cNvSpPr txBox="1"/>
          <p:nvPr/>
        </p:nvSpPr>
        <p:spPr>
          <a:xfrm>
            <a:off x="1052848" y="1851645"/>
            <a:ext cx="3738093" cy="3154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9900" dirty="0"/>
              <a:t>😮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A54485-B886-2365-C86E-CEB8A81A8275}"/>
              </a:ext>
            </a:extLst>
          </p:cNvPr>
          <p:cNvSpPr txBox="1"/>
          <p:nvPr/>
        </p:nvSpPr>
        <p:spPr>
          <a:xfrm>
            <a:off x="4005330" y="1851645"/>
            <a:ext cx="6284890" cy="3154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9900" dirty="0"/>
              <a:t>🧀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549408-4802-8D2C-B07B-1AA0D5A8AAA7}"/>
              </a:ext>
            </a:extLst>
          </p:cNvPr>
          <p:cNvSpPr txBox="1"/>
          <p:nvPr/>
        </p:nvSpPr>
        <p:spPr>
          <a:xfrm>
            <a:off x="7147775" y="1690688"/>
            <a:ext cx="3696236" cy="3154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9900" dirty="0"/>
              <a:t>🌃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669B7E2-B48B-FED5-F5D8-A36E88C8F101}"/>
              </a:ext>
            </a:extLst>
          </p:cNvPr>
          <p:cNvSpPr txBox="1">
            <a:spLocks/>
          </p:cNvSpPr>
          <p:nvPr/>
        </p:nvSpPr>
        <p:spPr>
          <a:xfrm>
            <a:off x="1402723" y="36512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Trebuchet MS" panose="020B0603020202020204" pitchFamily="34" charset="0"/>
              </a:rPr>
              <a:t>O holy night</a:t>
            </a:r>
            <a:endParaRPr lang="en-GB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013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6828C-85E3-B67D-2DFF-6B2C7CE7D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BFDC3-B46A-2359-7DC8-8BA7ED5AC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3.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81EB8D4-3955-0938-F129-8077C0A96F57}"/>
              </a:ext>
            </a:extLst>
          </p:cNvPr>
          <p:cNvSpPr txBox="1"/>
          <p:nvPr/>
        </p:nvSpPr>
        <p:spPr>
          <a:xfrm>
            <a:off x="1361940" y="1851645"/>
            <a:ext cx="4175975" cy="3154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9900" dirty="0"/>
              <a:t>🧚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56275B-207C-44AB-EDC6-5E80465341E1}"/>
              </a:ext>
            </a:extLst>
          </p:cNvPr>
          <p:cNvSpPr txBox="1"/>
          <p:nvPr/>
        </p:nvSpPr>
        <p:spPr>
          <a:xfrm>
            <a:off x="4447504" y="1851645"/>
            <a:ext cx="3296991" cy="3154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9900" dirty="0"/>
              <a:t>📕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F7FD402-A030-FF77-D990-F7FAB78A14C0}"/>
              </a:ext>
            </a:extLst>
          </p:cNvPr>
          <p:cNvSpPr txBox="1"/>
          <p:nvPr/>
        </p:nvSpPr>
        <p:spPr>
          <a:xfrm>
            <a:off x="7315201" y="1418753"/>
            <a:ext cx="6130342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3900" dirty="0"/>
              <a:t>🗽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F4BA594-BF87-4DB2-5213-E2F4EB24F457}"/>
              </a:ext>
            </a:extLst>
          </p:cNvPr>
          <p:cNvSpPr txBox="1">
            <a:spLocks/>
          </p:cNvSpPr>
          <p:nvPr/>
        </p:nvSpPr>
        <p:spPr>
          <a:xfrm>
            <a:off x="1492875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Trebuchet MS" panose="020B0603020202020204" pitchFamily="34" charset="0"/>
              </a:rPr>
              <a:t>Fairytale of New York</a:t>
            </a:r>
            <a:endParaRPr lang="en-GB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888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8DED8-B37B-67F0-4D2E-853AF52D3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C051C-2CCC-98E6-1D2E-A6D804695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4.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F49FD6E-C625-E225-2892-AEA29F007485}"/>
              </a:ext>
            </a:extLst>
          </p:cNvPr>
          <p:cNvSpPr txBox="1">
            <a:spLocks/>
          </p:cNvSpPr>
          <p:nvPr/>
        </p:nvSpPr>
        <p:spPr>
          <a:xfrm>
            <a:off x="1583028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BCFB26-2CF6-A30A-9A94-B89E190C0526}"/>
              </a:ext>
            </a:extLst>
          </p:cNvPr>
          <p:cNvSpPr txBox="1"/>
          <p:nvPr/>
        </p:nvSpPr>
        <p:spPr>
          <a:xfrm>
            <a:off x="649578" y="2321004"/>
            <a:ext cx="186690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800" dirty="0"/>
              <a:t>👂🏽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F182B40-A85B-926E-5946-668BB1D533A0}"/>
              </a:ext>
            </a:extLst>
          </p:cNvPr>
          <p:cNvSpPr txBox="1"/>
          <p:nvPr/>
        </p:nvSpPr>
        <p:spPr>
          <a:xfrm>
            <a:off x="2382363" y="2413062"/>
            <a:ext cx="625475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800" dirty="0"/>
              <a:t>📣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616D85-99FD-7B50-F8CD-1AA9FC26A7BC}"/>
              </a:ext>
            </a:extLst>
          </p:cNvPr>
          <p:cNvSpPr txBox="1"/>
          <p:nvPr/>
        </p:nvSpPr>
        <p:spPr>
          <a:xfrm>
            <a:off x="4625439" y="2413061"/>
            <a:ext cx="6258296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800" dirty="0"/>
              <a:t>👼🏻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C70790B-0C6E-0B31-9BAB-2EC0B39D21F2}"/>
              </a:ext>
            </a:extLst>
          </p:cNvPr>
          <p:cNvSpPr txBox="1"/>
          <p:nvPr/>
        </p:nvSpPr>
        <p:spPr>
          <a:xfrm>
            <a:off x="7517528" y="2413061"/>
            <a:ext cx="326050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800" dirty="0"/>
              <a:t>👼🏻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BFAAA2-C4F8-FA9E-D9B4-AF1462A5F0A6}"/>
              </a:ext>
            </a:extLst>
          </p:cNvPr>
          <p:cNvSpPr txBox="1"/>
          <p:nvPr/>
        </p:nvSpPr>
        <p:spPr>
          <a:xfrm>
            <a:off x="8988089" y="2705725"/>
            <a:ext cx="190499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800" dirty="0"/>
              <a:t>🎶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812D33-FF6C-3B11-EB33-61CED3648F7A}"/>
              </a:ext>
            </a:extLst>
          </p:cNvPr>
          <p:cNvSpPr txBox="1"/>
          <p:nvPr/>
        </p:nvSpPr>
        <p:spPr>
          <a:xfrm>
            <a:off x="6096000" y="2705725"/>
            <a:ext cx="190499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800" dirty="0"/>
              <a:t>🎶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FE07B03-0086-9582-4445-C86E486FCF73}"/>
              </a:ext>
            </a:extLst>
          </p:cNvPr>
          <p:cNvSpPr txBox="1">
            <a:spLocks/>
          </p:cNvSpPr>
          <p:nvPr/>
        </p:nvSpPr>
        <p:spPr>
          <a:xfrm>
            <a:off x="1583028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Trebuchet MS" panose="020B0603020202020204" pitchFamily="34" charset="0"/>
              </a:rPr>
              <a:t>Hark the herald angels sing</a:t>
            </a:r>
            <a:endParaRPr lang="en-GB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771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5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5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C847D-1097-7FD5-1052-F699CA09B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94ED2-BA36-8744-E214-91FAA6417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5.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F8C8293-B8C2-CB42-D350-4DC5AD1456DE}"/>
              </a:ext>
            </a:extLst>
          </p:cNvPr>
          <p:cNvSpPr txBox="1">
            <a:spLocks/>
          </p:cNvSpPr>
          <p:nvPr/>
        </p:nvSpPr>
        <p:spPr>
          <a:xfrm>
            <a:off x="1583028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Trebuchet MS" panose="020B0603020202020204" pitchFamily="34" charset="0"/>
              </a:rPr>
              <a:t>Frosty the Snowman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ECAF808-B179-7EEA-E633-01AC696CE8B2}"/>
              </a:ext>
            </a:extLst>
          </p:cNvPr>
          <p:cNvSpPr txBox="1">
            <a:spLocks/>
          </p:cNvSpPr>
          <p:nvPr/>
        </p:nvSpPr>
        <p:spPr>
          <a:xfrm>
            <a:off x="13970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5C42EE-320C-F1DB-316A-77586417B7C5}"/>
              </a:ext>
            </a:extLst>
          </p:cNvPr>
          <p:cNvSpPr txBox="1"/>
          <p:nvPr/>
        </p:nvSpPr>
        <p:spPr>
          <a:xfrm>
            <a:off x="838200" y="2105561"/>
            <a:ext cx="339090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🥶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A7C8735-6AEB-3F40-7845-E584900FF673}"/>
              </a:ext>
            </a:extLst>
          </p:cNvPr>
          <p:cNvSpPr txBox="1"/>
          <p:nvPr/>
        </p:nvSpPr>
        <p:spPr>
          <a:xfrm>
            <a:off x="4229100" y="2105561"/>
            <a:ext cx="626745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❄️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65C9393-E9ED-C002-E6E1-94E282061927}"/>
              </a:ext>
            </a:extLst>
          </p:cNvPr>
          <p:cNvSpPr txBox="1"/>
          <p:nvPr/>
        </p:nvSpPr>
        <p:spPr>
          <a:xfrm>
            <a:off x="7620000" y="2105561"/>
            <a:ext cx="626745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👴🏾</a:t>
            </a:r>
          </a:p>
        </p:txBody>
      </p:sp>
    </p:spTree>
    <p:extLst>
      <p:ext uri="{BB962C8B-B14F-4D97-AF65-F5344CB8AC3E}">
        <p14:creationId xmlns:p14="http://schemas.microsoft.com/office/powerpoint/2010/main" val="3417555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C4DEAD-27E2-9F02-5B92-9000A025B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D0CA9-3C59-1F3F-EA33-247219958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6.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C218B42-30E3-1791-A51F-E6C46371D342}"/>
              </a:ext>
            </a:extLst>
          </p:cNvPr>
          <p:cNvSpPr txBox="1">
            <a:spLocks/>
          </p:cNvSpPr>
          <p:nvPr/>
        </p:nvSpPr>
        <p:spPr>
          <a:xfrm>
            <a:off x="1583028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FECB00A-1808-4BE6-0D50-0D4821B3955C}"/>
              </a:ext>
            </a:extLst>
          </p:cNvPr>
          <p:cNvSpPr txBox="1">
            <a:spLocks/>
          </p:cNvSpPr>
          <p:nvPr/>
        </p:nvSpPr>
        <p:spPr>
          <a:xfrm>
            <a:off x="13970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C46489-7CD5-2424-163A-71C8A39DD2FA}"/>
              </a:ext>
            </a:extLst>
          </p:cNvPr>
          <p:cNvSpPr txBox="1"/>
          <p:nvPr/>
        </p:nvSpPr>
        <p:spPr>
          <a:xfrm>
            <a:off x="1244600" y="2105561"/>
            <a:ext cx="609600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🥇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D39605-22CC-540B-5152-C99029EF0A04}"/>
              </a:ext>
            </a:extLst>
          </p:cNvPr>
          <p:cNvSpPr txBox="1"/>
          <p:nvPr/>
        </p:nvSpPr>
        <p:spPr>
          <a:xfrm>
            <a:off x="4610100" y="2105561"/>
            <a:ext cx="609600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🙅🏻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F52D052-895F-640B-3920-207E2CBD2A3C}"/>
              </a:ext>
            </a:extLst>
          </p:cNvPr>
          <p:cNvSpPr txBox="1"/>
          <p:nvPr/>
        </p:nvSpPr>
        <p:spPr>
          <a:xfrm>
            <a:off x="8191500" y="365125"/>
            <a:ext cx="6096000" cy="5386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4400" dirty="0"/>
              <a:t>🇱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1567C48-FE4A-72A7-D77B-95686A887CCA}"/>
              </a:ext>
            </a:extLst>
          </p:cNvPr>
          <p:cNvSpPr txBox="1">
            <a:spLocks/>
          </p:cNvSpPr>
          <p:nvPr/>
        </p:nvSpPr>
        <p:spPr>
          <a:xfrm>
            <a:off x="1583028" y="36512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Trebuchet MS" panose="020B0603020202020204" pitchFamily="34" charset="0"/>
              </a:rPr>
              <a:t>The first Noel</a:t>
            </a:r>
            <a:endParaRPr lang="en-GB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956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753B4-2CF1-2BFD-1EE8-F61BC6BBCD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55A97-BE0B-AD70-E9DE-509DA0EF2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4828" cy="1325563"/>
          </a:xfrm>
        </p:spPr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7.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60C69AD-4807-1E9D-B9F0-5DC30AB953F9}"/>
              </a:ext>
            </a:extLst>
          </p:cNvPr>
          <p:cNvSpPr txBox="1">
            <a:spLocks/>
          </p:cNvSpPr>
          <p:nvPr/>
        </p:nvSpPr>
        <p:spPr>
          <a:xfrm>
            <a:off x="1583028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FEAEFB2-E318-E2DB-F91A-B7178B055E07}"/>
              </a:ext>
            </a:extLst>
          </p:cNvPr>
          <p:cNvSpPr txBox="1">
            <a:spLocks/>
          </p:cNvSpPr>
          <p:nvPr/>
        </p:nvSpPr>
        <p:spPr>
          <a:xfrm>
            <a:off x="13970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BE62C33-3C8B-C5BD-FEB9-C95B78E8FC55}"/>
              </a:ext>
            </a:extLst>
          </p:cNvPr>
          <p:cNvSpPr txBox="1">
            <a:spLocks/>
          </p:cNvSpPr>
          <p:nvPr/>
        </p:nvSpPr>
        <p:spPr>
          <a:xfrm>
            <a:off x="1583028" y="365124"/>
            <a:ext cx="660847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21EC85B-1BF6-642A-EEF0-A84B7B594C93}"/>
              </a:ext>
            </a:extLst>
          </p:cNvPr>
          <p:cNvSpPr txBox="1">
            <a:spLocks/>
          </p:cNvSpPr>
          <p:nvPr/>
        </p:nvSpPr>
        <p:spPr>
          <a:xfrm>
            <a:off x="1583028" y="365123"/>
            <a:ext cx="965647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Trebuchet MS" panose="020B0603020202020204" pitchFamily="34" charset="0"/>
              </a:rPr>
              <a:t>Little Saint Nick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F7CC89-3530-C842-B816-D9FC0862E6F1}"/>
              </a:ext>
            </a:extLst>
          </p:cNvPr>
          <p:cNvSpPr txBox="1"/>
          <p:nvPr/>
        </p:nvSpPr>
        <p:spPr>
          <a:xfrm>
            <a:off x="1397000" y="2105561"/>
            <a:ext cx="609600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👶🏽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EC701A-DE88-DAFE-57FB-41ACB97BCA15}"/>
              </a:ext>
            </a:extLst>
          </p:cNvPr>
          <p:cNvSpPr txBox="1"/>
          <p:nvPr/>
        </p:nvSpPr>
        <p:spPr>
          <a:xfrm>
            <a:off x="4533900" y="2105561"/>
            <a:ext cx="609600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😇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E660FF4-BD23-4CFA-5C6A-C76D00CB042D}"/>
              </a:ext>
            </a:extLst>
          </p:cNvPr>
          <p:cNvSpPr txBox="1"/>
          <p:nvPr/>
        </p:nvSpPr>
        <p:spPr>
          <a:xfrm>
            <a:off x="7670800" y="2105560"/>
            <a:ext cx="609600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🎅🏻</a:t>
            </a:r>
          </a:p>
        </p:txBody>
      </p:sp>
    </p:spTree>
    <p:extLst>
      <p:ext uri="{BB962C8B-B14F-4D97-AF65-F5344CB8AC3E}">
        <p14:creationId xmlns:p14="http://schemas.microsoft.com/office/powerpoint/2010/main" val="1990657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99D5C-590A-6321-AE25-C9412B0DF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670EE-836D-3A4D-EC42-C8170BD0C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44828" cy="1325563"/>
          </a:xfrm>
        </p:spPr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8.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55BE66D-639A-A548-6BBD-4DBF667C9B0F}"/>
              </a:ext>
            </a:extLst>
          </p:cNvPr>
          <p:cNvSpPr txBox="1">
            <a:spLocks/>
          </p:cNvSpPr>
          <p:nvPr/>
        </p:nvSpPr>
        <p:spPr>
          <a:xfrm>
            <a:off x="1583028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0617CB2-60C3-D4E7-FBBF-0F5D151098B8}"/>
              </a:ext>
            </a:extLst>
          </p:cNvPr>
          <p:cNvSpPr txBox="1">
            <a:spLocks/>
          </p:cNvSpPr>
          <p:nvPr/>
        </p:nvSpPr>
        <p:spPr>
          <a:xfrm>
            <a:off x="13970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E8A3989-3CC5-63FC-D209-2D89095CA03B}"/>
              </a:ext>
            </a:extLst>
          </p:cNvPr>
          <p:cNvSpPr txBox="1">
            <a:spLocks/>
          </p:cNvSpPr>
          <p:nvPr/>
        </p:nvSpPr>
        <p:spPr>
          <a:xfrm>
            <a:off x="1583028" y="365124"/>
            <a:ext cx="660847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91C293A-B9FD-5152-5A2D-7905C0DBE322}"/>
              </a:ext>
            </a:extLst>
          </p:cNvPr>
          <p:cNvSpPr txBox="1">
            <a:spLocks/>
          </p:cNvSpPr>
          <p:nvPr/>
        </p:nvSpPr>
        <p:spPr>
          <a:xfrm>
            <a:off x="1583028" y="365123"/>
            <a:ext cx="885637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Trebuchet MS" panose="020B0603020202020204" pitchFamily="34" charset="0"/>
              </a:rPr>
              <a:t>Underneath the Tree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7222D1-4882-676D-EA26-FDC2172EEE75}"/>
              </a:ext>
            </a:extLst>
          </p:cNvPr>
          <p:cNvSpPr txBox="1"/>
          <p:nvPr/>
        </p:nvSpPr>
        <p:spPr>
          <a:xfrm>
            <a:off x="4826247" y="1415872"/>
            <a:ext cx="2539505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🎄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137C3D-CFA2-1842-C929-D7D25F69C536}"/>
              </a:ext>
            </a:extLst>
          </p:cNvPr>
          <p:cNvSpPr txBox="1"/>
          <p:nvPr/>
        </p:nvSpPr>
        <p:spPr>
          <a:xfrm>
            <a:off x="4972049" y="4062750"/>
            <a:ext cx="224790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800" dirty="0"/>
              <a:t>🎁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94DBE0F-AFF7-5C73-FBE8-4588983CF8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67" y="4062750"/>
            <a:ext cx="4279763" cy="369449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78509B9-4652-BC23-E8C2-FFFF80C3B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364" y="4062750"/>
            <a:ext cx="4279763" cy="369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323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9AA88-693A-900B-7105-EB0F2C959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12230-9AD5-0F14-A218-39A05A8F9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9. 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5F9F46-5CB8-3AD7-D246-AC6306237139}"/>
              </a:ext>
            </a:extLst>
          </p:cNvPr>
          <p:cNvSpPr txBox="1"/>
          <p:nvPr/>
        </p:nvSpPr>
        <p:spPr>
          <a:xfrm>
            <a:off x="2146111" y="2105561"/>
            <a:ext cx="3504062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🥳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D73072-3A2C-A75A-DE14-CAC2A471F08B}"/>
              </a:ext>
            </a:extLst>
          </p:cNvPr>
          <p:cNvSpPr txBox="1"/>
          <p:nvPr/>
        </p:nvSpPr>
        <p:spPr>
          <a:xfrm>
            <a:off x="4514565" y="2105561"/>
            <a:ext cx="316287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🌍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E6F486A-FBF4-F654-269E-B138B9F37A57}"/>
              </a:ext>
            </a:extLst>
          </p:cNvPr>
          <p:cNvSpPr txBox="1">
            <a:spLocks/>
          </p:cNvSpPr>
          <p:nvPr/>
        </p:nvSpPr>
        <p:spPr>
          <a:xfrm>
            <a:off x="1518633" y="36512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Trebuchet MS" panose="020B0603020202020204" pitchFamily="34" charset="0"/>
              </a:rPr>
              <a:t>Joy to the world</a:t>
            </a:r>
            <a:endParaRPr lang="en-GB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600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2E3B6-8561-AC49-2DC2-E7E660D16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DDBF0-8BB1-C06C-EDD6-8EBE3A968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10. 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70ED2AC-A106-1250-103A-692D685B7593}"/>
              </a:ext>
            </a:extLst>
          </p:cNvPr>
          <p:cNvSpPr txBox="1">
            <a:spLocks/>
          </p:cNvSpPr>
          <p:nvPr/>
        </p:nvSpPr>
        <p:spPr>
          <a:xfrm>
            <a:off x="1892300" y="36512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Trebuchet MS" panose="020B0603020202020204" pitchFamily="34" charset="0"/>
              </a:rPr>
              <a:t>Run Rudolph run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E0980D-7495-BBA7-BE91-1BA74E25C5E4}"/>
              </a:ext>
            </a:extLst>
          </p:cNvPr>
          <p:cNvSpPr txBox="1"/>
          <p:nvPr/>
        </p:nvSpPr>
        <p:spPr>
          <a:xfrm>
            <a:off x="1044575" y="2105561"/>
            <a:ext cx="620395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🏃🏽‍♀️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CCB422-9950-FD83-663A-421C0F095219}"/>
              </a:ext>
            </a:extLst>
          </p:cNvPr>
          <p:cNvSpPr txBox="1"/>
          <p:nvPr/>
        </p:nvSpPr>
        <p:spPr>
          <a:xfrm>
            <a:off x="8699500" y="2321004"/>
            <a:ext cx="627380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800" dirty="0"/>
              <a:t>🏃🏿‍♂️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2CE5DA-BA30-8126-F83E-5086CE4EAD1F}"/>
              </a:ext>
            </a:extLst>
          </p:cNvPr>
          <p:cNvSpPr txBox="1"/>
          <p:nvPr/>
        </p:nvSpPr>
        <p:spPr>
          <a:xfrm>
            <a:off x="4470400" y="2105560"/>
            <a:ext cx="627380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🦌</a:t>
            </a:r>
          </a:p>
        </p:txBody>
      </p:sp>
    </p:spTree>
    <p:extLst>
      <p:ext uri="{BB962C8B-B14F-4D97-AF65-F5344CB8AC3E}">
        <p14:creationId xmlns:p14="http://schemas.microsoft.com/office/powerpoint/2010/main" val="2704027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19499-C99D-3325-8363-21F66280B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9663F4-1296-CB60-4D92-66B28673D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6444"/>
            <a:ext cx="10515600" cy="1325563"/>
          </a:xfrm>
        </p:spPr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11. 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E9B2D6F-75DA-5DFE-95B3-4B55B953A8B0}"/>
              </a:ext>
            </a:extLst>
          </p:cNvPr>
          <p:cNvSpPr txBox="1">
            <a:spLocks/>
          </p:cNvSpPr>
          <p:nvPr/>
        </p:nvSpPr>
        <p:spPr>
          <a:xfrm>
            <a:off x="1892300" y="36512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D33B4D3-9180-7B29-93C6-06C2AC41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4102" y="1690688"/>
            <a:ext cx="3049690" cy="3049690"/>
          </a:xfrm>
          <a:prstGeom prst="rect">
            <a:avLst/>
          </a:prstGeom>
        </p:spPr>
      </p:pic>
      <p:pic>
        <p:nvPicPr>
          <p:cNvPr id="20" name="Picture 19" descr="A cartoon cat on a ferris wheel&#10;&#10;AI-generated content may be incorrect.">
            <a:extLst>
              <a:ext uri="{FF2B5EF4-FFF2-40B4-BE49-F238E27FC236}">
                <a16:creationId xmlns:a16="http://schemas.microsoft.com/office/drawing/2014/main" id="{93ACC520-49CE-5166-2653-E8A876E919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526" y="1517753"/>
            <a:ext cx="3222624" cy="3222624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0A74BA5-A377-2F71-30A0-68024EDCD12E}"/>
              </a:ext>
            </a:extLst>
          </p:cNvPr>
          <p:cNvSpPr txBox="1">
            <a:spLocks/>
          </p:cNvSpPr>
          <p:nvPr/>
        </p:nvSpPr>
        <p:spPr>
          <a:xfrm>
            <a:off x="1816100" y="36512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Trebuchet MS" panose="020B0603020202020204" pitchFamily="34" charset="0"/>
              </a:rPr>
              <a:t>Winter Wonderland</a:t>
            </a:r>
            <a:endParaRPr lang="en-GB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0541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E9D80-37A8-4CBF-35AA-191EF765A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6DD37-E2AA-86D6-F483-E67429550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4100" cy="1325563"/>
          </a:xfrm>
        </p:spPr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12. 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05C4E98-B677-F704-D4C4-50D3E0C1F10E}"/>
              </a:ext>
            </a:extLst>
          </p:cNvPr>
          <p:cNvSpPr txBox="1">
            <a:spLocks/>
          </p:cNvSpPr>
          <p:nvPr/>
        </p:nvSpPr>
        <p:spPr>
          <a:xfrm>
            <a:off x="1892300" y="36512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6C1B7C-4214-4125-CA89-91E399BBAC68}"/>
              </a:ext>
            </a:extLst>
          </p:cNvPr>
          <p:cNvSpPr txBox="1"/>
          <p:nvPr/>
        </p:nvSpPr>
        <p:spPr>
          <a:xfrm>
            <a:off x="1270000" y="2321002"/>
            <a:ext cx="186690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800" dirty="0"/>
              <a:t>👂🏽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98FBB2-3A4B-AF73-D5A0-6B83A70C6C37}"/>
              </a:ext>
            </a:extLst>
          </p:cNvPr>
          <p:cNvSpPr txBox="1"/>
          <p:nvPr/>
        </p:nvSpPr>
        <p:spPr>
          <a:xfrm>
            <a:off x="3302000" y="1851643"/>
            <a:ext cx="18669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900" dirty="0">
                <a:solidFill>
                  <a:srgbClr val="FF0000"/>
                </a:solidFill>
              </a:rPr>
              <a:t>?</a:t>
            </a:r>
            <a:endParaRPr lang="en-GB" sz="199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2F9257-9098-8C02-20CA-3C9982D8B7F1}"/>
              </a:ext>
            </a:extLst>
          </p:cNvPr>
          <p:cNvSpPr txBox="1"/>
          <p:nvPr/>
        </p:nvSpPr>
        <p:spPr>
          <a:xfrm>
            <a:off x="5334000" y="2321003"/>
            <a:ext cx="636270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800" dirty="0"/>
              <a:t>🙋🏾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FEDFAC-9CFF-5DB4-4F06-18A2B5B477CB}"/>
              </a:ext>
            </a:extLst>
          </p:cNvPr>
          <p:cNvSpPr txBox="1"/>
          <p:nvPr/>
        </p:nvSpPr>
        <p:spPr>
          <a:xfrm>
            <a:off x="9734550" y="2317904"/>
            <a:ext cx="186690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800" dirty="0"/>
              <a:t>👂🏽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FBF4511-2EAF-8558-DD37-48610E765A96}"/>
              </a:ext>
            </a:extLst>
          </p:cNvPr>
          <p:cNvSpPr txBox="1">
            <a:spLocks/>
          </p:cNvSpPr>
          <p:nvPr/>
        </p:nvSpPr>
        <p:spPr>
          <a:xfrm>
            <a:off x="1676400" y="365124"/>
            <a:ext cx="8991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Trebuchet MS" panose="020B0603020202020204" pitchFamily="34" charset="0"/>
              </a:rPr>
              <a:t>Do you hear what I hear?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872B00-45EE-6292-3AA9-D1CF8694CAF1}"/>
              </a:ext>
            </a:extLst>
          </p:cNvPr>
          <p:cNvSpPr txBox="1"/>
          <p:nvPr/>
        </p:nvSpPr>
        <p:spPr>
          <a:xfrm>
            <a:off x="7743825" y="2653769"/>
            <a:ext cx="206057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600" dirty="0"/>
              <a:t>👁️</a:t>
            </a:r>
          </a:p>
        </p:txBody>
      </p:sp>
    </p:spTree>
    <p:extLst>
      <p:ext uri="{BB962C8B-B14F-4D97-AF65-F5344CB8AC3E}">
        <p14:creationId xmlns:p14="http://schemas.microsoft.com/office/powerpoint/2010/main" val="4140186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54197-F794-9881-224A-81FEF8E42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4D7ECFBD-1347-1C8D-B9C7-038806C35226}"/>
              </a:ext>
            </a:extLst>
          </p:cNvPr>
          <p:cNvSpPr txBox="1"/>
          <p:nvPr/>
        </p:nvSpPr>
        <p:spPr>
          <a:xfrm>
            <a:off x="9906000" y="1898134"/>
            <a:ext cx="802005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800" dirty="0"/>
              <a:t>🏢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B934CF0-2F3B-EBB6-5B42-4295EA4B41F6}"/>
              </a:ext>
            </a:extLst>
          </p:cNvPr>
          <p:cNvSpPr txBox="1"/>
          <p:nvPr/>
        </p:nvSpPr>
        <p:spPr>
          <a:xfrm>
            <a:off x="8772525" y="2105561"/>
            <a:ext cx="620395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🏠</a:t>
            </a:r>
            <a:endParaRPr lang="en-GB" sz="115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2902174-D825-37E8-4C87-1D63EFB4D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13. 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D4BA1CB-4998-2C83-0EBB-4F2E2B5B53F6}"/>
              </a:ext>
            </a:extLst>
          </p:cNvPr>
          <p:cNvSpPr txBox="1">
            <a:spLocks/>
          </p:cNvSpPr>
          <p:nvPr/>
        </p:nvSpPr>
        <p:spPr>
          <a:xfrm>
            <a:off x="1892300" y="36512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F3DAAE1-E813-F74E-316B-D33966E3C78E}"/>
              </a:ext>
            </a:extLst>
          </p:cNvPr>
          <p:cNvSpPr txBox="1"/>
          <p:nvPr/>
        </p:nvSpPr>
        <p:spPr>
          <a:xfrm>
            <a:off x="4895850" y="2105560"/>
            <a:ext cx="609600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🎅🏻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48A4EC2-5D98-99C5-A761-FE3F92DCACC6}"/>
              </a:ext>
            </a:extLst>
          </p:cNvPr>
          <p:cNvSpPr txBox="1"/>
          <p:nvPr/>
        </p:nvSpPr>
        <p:spPr>
          <a:xfrm>
            <a:off x="7712075" y="2105561"/>
            <a:ext cx="620395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🏠</a:t>
            </a:r>
            <a:endParaRPr lang="en-GB" sz="115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F064D2-22EB-ADFA-FD78-7A6468E5D27F}"/>
              </a:ext>
            </a:extLst>
          </p:cNvPr>
          <p:cNvSpPr txBox="1"/>
          <p:nvPr/>
        </p:nvSpPr>
        <p:spPr>
          <a:xfrm>
            <a:off x="9832975" y="2105561"/>
            <a:ext cx="620395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🏠</a:t>
            </a:r>
            <a:endParaRPr lang="en-GB" sz="115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A6B52C0-016D-AA6B-C816-8B361952F929}"/>
              </a:ext>
            </a:extLst>
          </p:cNvPr>
          <p:cNvSpPr txBox="1">
            <a:spLocks/>
          </p:cNvSpPr>
          <p:nvPr/>
        </p:nvSpPr>
        <p:spPr>
          <a:xfrm>
            <a:off x="1892300" y="36512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Trebuchet MS" panose="020B0603020202020204" pitchFamily="34" charset="0"/>
              </a:rPr>
              <a:t>Santa Claus is coming to town</a:t>
            </a:r>
            <a:endParaRPr lang="en-GB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584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00CD3-52C0-FD97-58CA-7CA2191B0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A4073-EB84-CC36-0418-5E73EF569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14. 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811291A-AC95-464E-4D71-CDA010FF232B}"/>
              </a:ext>
            </a:extLst>
          </p:cNvPr>
          <p:cNvSpPr txBox="1">
            <a:spLocks/>
          </p:cNvSpPr>
          <p:nvPr/>
        </p:nvSpPr>
        <p:spPr>
          <a:xfrm>
            <a:off x="1892300" y="36512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9" name="Picture 8" descr="A calendar with a red circle&#10;&#10;AI-generated content may be incorrect.">
            <a:extLst>
              <a:ext uri="{FF2B5EF4-FFF2-40B4-BE49-F238E27FC236}">
                <a16:creationId xmlns:a16="http://schemas.microsoft.com/office/drawing/2014/main" id="{A7AD515E-89E8-0111-D6DA-B685FBBC7B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51" t="19140" r="32259" b="29248"/>
          <a:stretch>
            <a:fillRect/>
          </a:stretch>
        </p:blipFill>
        <p:spPr>
          <a:xfrm>
            <a:off x="4385186" y="1856248"/>
            <a:ext cx="3421626" cy="353961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6E5B3A1-32A9-7FA1-5A4A-BB0C8392E927}"/>
              </a:ext>
            </a:extLst>
          </p:cNvPr>
          <p:cNvSpPr txBox="1"/>
          <p:nvPr/>
        </p:nvSpPr>
        <p:spPr>
          <a:xfrm>
            <a:off x="6951406" y="2047300"/>
            <a:ext cx="8259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2025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7DB271-8649-2638-078A-8E4C9823AEB2}"/>
              </a:ext>
            </a:extLst>
          </p:cNvPr>
          <p:cNvSpPr txBox="1"/>
          <p:nvPr/>
        </p:nvSpPr>
        <p:spPr>
          <a:xfrm>
            <a:off x="5270090" y="2355077"/>
            <a:ext cx="1651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December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ECA4440-04A6-5E21-2124-44ED1A25045F}"/>
              </a:ext>
            </a:extLst>
          </p:cNvPr>
          <p:cNvSpPr txBox="1">
            <a:spLocks/>
          </p:cNvSpPr>
          <p:nvPr/>
        </p:nvSpPr>
        <p:spPr>
          <a:xfrm>
            <a:off x="1693606" y="36512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Trebuchet MS" panose="020B0603020202020204" pitchFamily="34" charset="0"/>
              </a:rPr>
              <a:t>Last Christmas</a:t>
            </a:r>
            <a:endParaRPr lang="en-GB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492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6314-C063-A0CA-11A3-DAF543648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59DB6-9063-6514-5588-BBA0DB67E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15. 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3246838-728F-ED4D-4752-7041957C6EC7}"/>
              </a:ext>
            </a:extLst>
          </p:cNvPr>
          <p:cNvSpPr txBox="1">
            <a:spLocks/>
          </p:cNvSpPr>
          <p:nvPr/>
        </p:nvSpPr>
        <p:spPr>
          <a:xfrm>
            <a:off x="1892300" y="36512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568F52A-FC91-8368-E4D9-C83BFBABCA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577" y="1985761"/>
            <a:ext cx="2476846" cy="288647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4D3E0F9-61A4-6CB2-53E0-11472E778A01}"/>
              </a:ext>
            </a:extLst>
          </p:cNvPr>
          <p:cNvSpPr txBox="1">
            <a:spLocks/>
          </p:cNvSpPr>
          <p:nvPr/>
        </p:nvSpPr>
        <p:spPr>
          <a:xfrm>
            <a:off x="1693606" y="36512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Trebuchet MS" panose="020B0603020202020204" pitchFamily="34" charset="0"/>
              </a:rPr>
              <a:t>Santa Baby</a:t>
            </a:r>
            <a:endParaRPr lang="en-GB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8803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734024-8057-50A7-4960-65C13F7A8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DBEC2-111E-8333-E4E7-D3D9127ED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16. 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3388E88-E33E-AE0B-BB89-161F1F43F171}"/>
              </a:ext>
            </a:extLst>
          </p:cNvPr>
          <p:cNvSpPr txBox="1">
            <a:spLocks/>
          </p:cNvSpPr>
          <p:nvPr/>
        </p:nvSpPr>
        <p:spPr>
          <a:xfrm>
            <a:off x="1892300" y="36512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37157D-E4CF-ED86-BECA-E3A3E47E2B2A}"/>
              </a:ext>
            </a:extLst>
          </p:cNvPr>
          <p:cNvSpPr txBox="1"/>
          <p:nvPr/>
        </p:nvSpPr>
        <p:spPr>
          <a:xfrm>
            <a:off x="1520825" y="3429000"/>
            <a:ext cx="2492375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800" dirty="0"/>
              <a:t>☺️</a:t>
            </a:r>
          </a:p>
        </p:txBody>
      </p:sp>
      <p:pic>
        <p:nvPicPr>
          <p:cNvPr id="6" name="Picture 5" descr="A calendar with a red circle&#10;&#10;AI-generated content may be incorrect.">
            <a:extLst>
              <a:ext uri="{FF2B5EF4-FFF2-40B4-BE49-F238E27FC236}">
                <a16:creationId xmlns:a16="http://schemas.microsoft.com/office/drawing/2014/main" id="{78C79373-24EA-A303-EC73-03F515BEC4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51" t="19140" r="32259" b="29248"/>
          <a:stretch>
            <a:fillRect/>
          </a:stretch>
        </p:blipFill>
        <p:spPr>
          <a:xfrm>
            <a:off x="4296286" y="3429000"/>
            <a:ext cx="2142125" cy="221599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587E444-C9F2-C882-F152-B3E84E8E0728}"/>
              </a:ext>
            </a:extLst>
          </p:cNvPr>
          <p:cNvSpPr txBox="1"/>
          <p:nvPr/>
        </p:nvSpPr>
        <p:spPr>
          <a:xfrm>
            <a:off x="4465648" y="3572229"/>
            <a:ext cx="180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December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0CAEA0A-6C00-A538-3C5B-8456959ECC6F}"/>
              </a:ext>
            </a:extLst>
          </p:cNvPr>
          <p:cNvSpPr txBox="1"/>
          <p:nvPr/>
        </p:nvSpPr>
        <p:spPr>
          <a:xfrm>
            <a:off x="7000897" y="3285770"/>
            <a:ext cx="620395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⚔️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5FB5FDC-5D04-8010-90CB-F08155C17B68}"/>
              </a:ext>
            </a:extLst>
          </p:cNvPr>
          <p:cNvSpPr/>
          <p:nvPr/>
        </p:nvSpPr>
        <p:spPr>
          <a:xfrm>
            <a:off x="6667500" y="2590800"/>
            <a:ext cx="3632200" cy="3771900"/>
          </a:xfrm>
          <a:prstGeom prst="ellipse">
            <a:avLst/>
          </a:prstGeom>
          <a:noFill/>
          <a:ln w="1270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A313C5F-EF12-FB17-AE78-F1B1A4070E5B}"/>
              </a:ext>
            </a:extLst>
          </p:cNvPr>
          <p:cNvCxnSpPr>
            <a:stCxn id="13" idx="7"/>
          </p:cNvCxnSpPr>
          <p:nvPr/>
        </p:nvCxnSpPr>
        <p:spPr>
          <a:xfrm flipH="1">
            <a:off x="7353300" y="3143182"/>
            <a:ext cx="2414477" cy="2789466"/>
          </a:xfrm>
          <a:prstGeom prst="line">
            <a:avLst/>
          </a:prstGeom>
          <a:ln w="1270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itle 1">
            <a:extLst>
              <a:ext uri="{FF2B5EF4-FFF2-40B4-BE49-F238E27FC236}">
                <a16:creationId xmlns:a16="http://schemas.microsoft.com/office/drawing/2014/main" id="{98C9DD27-5679-3F3D-2AAD-E5B753677B33}"/>
              </a:ext>
            </a:extLst>
          </p:cNvPr>
          <p:cNvSpPr txBox="1">
            <a:spLocks/>
          </p:cNvSpPr>
          <p:nvPr/>
        </p:nvSpPr>
        <p:spPr>
          <a:xfrm>
            <a:off x="1892300" y="35729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Trebuchet MS" panose="020B0603020202020204" pitchFamily="34" charset="0"/>
              </a:rPr>
              <a:t>Happy Christmas (War is over)</a:t>
            </a:r>
            <a:endParaRPr lang="en-GB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2622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5BCA47-2181-8534-CA31-526ABC2844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1EF11-88B5-38C8-B965-13ED5F4AA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17. 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01E6898-A32A-B8E3-44B0-9BF3B2446C19}"/>
              </a:ext>
            </a:extLst>
          </p:cNvPr>
          <p:cNvSpPr txBox="1">
            <a:spLocks/>
          </p:cNvSpPr>
          <p:nvPr/>
        </p:nvSpPr>
        <p:spPr>
          <a:xfrm>
            <a:off x="1892300" y="36512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Trebuchet MS" panose="020B0603020202020204" pitchFamily="34" charset="0"/>
              </a:rPr>
              <a:t>I saw mummy kissing Santa Claus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6D9295-5DD3-304E-0291-3ED86CE4A05C}"/>
              </a:ext>
            </a:extLst>
          </p:cNvPr>
          <p:cNvSpPr txBox="1"/>
          <p:nvPr/>
        </p:nvSpPr>
        <p:spPr>
          <a:xfrm>
            <a:off x="1467894" y="2321004"/>
            <a:ext cx="6202906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800" dirty="0"/>
              <a:t>👀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BC17E2-8CE3-FD04-234E-AD8B9C3EDFF5}"/>
              </a:ext>
            </a:extLst>
          </p:cNvPr>
          <p:cNvSpPr txBox="1"/>
          <p:nvPr/>
        </p:nvSpPr>
        <p:spPr>
          <a:xfrm>
            <a:off x="3919941" y="2321004"/>
            <a:ext cx="2280313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800" dirty="0"/>
              <a:t>👩🏻‍👦🏻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2C2FF8E-B06E-9355-E999-EDB6B80DEF39}"/>
              </a:ext>
            </a:extLst>
          </p:cNvPr>
          <p:cNvSpPr txBox="1"/>
          <p:nvPr/>
        </p:nvSpPr>
        <p:spPr>
          <a:xfrm>
            <a:off x="5896591" y="2428879"/>
            <a:ext cx="6489510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3800" dirty="0"/>
              <a:t>💋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D5F4FC1-68EF-A4B2-7E4D-1B6C758F9C84}"/>
              </a:ext>
            </a:extLst>
          </p:cNvPr>
          <p:cNvSpPr txBox="1"/>
          <p:nvPr/>
        </p:nvSpPr>
        <p:spPr>
          <a:xfrm>
            <a:off x="7916460" y="2105560"/>
            <a:ext cx="609600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🎅🏻</a:t>
            </a:r>
          </a:p>
        </p:txBody>
      </p:sp>
    </p:spTree>
    <p:extLst>
      <p:ext uri="{BB962C8B-B14F-4D97-AF65-F5344CB8AC3E}">
        <p14:creationId xmlns:p14="http://schemas.microsoft.com/office/powerpoint/2010/main" val="3216620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A24DE-3408-A75D-5CFA-BC1668912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9D5A2-9559-484B-D185-B413713DF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18. 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590D395-789F-22B7-8679-D703D0ABC229}"/>
              </a:ext>
            </a:extLst>
          </p:cNvPr>
          <p:cNvSpPr txBox="1">
            <a:spLocks/>
          </p:cNvSpPr>
          <p:nvPr/>
        </p:nvSpPr>
        <p:spPr>
          <a:xfrm>
            <a:off x="1892300" y="36512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84783C-94C8-44F9-77E3-431E45753C00}"/>
              </a:ext>
            </a:extLst>
          </p:cNvPr>
          <p:cNvSpPr txBox="1"/>
          <p:nvPr/>
        </p:nvSpPr>
        <p:spPr>
          <a:xfrm>
            <a:off x="4884193" y="6858000"/>
            <a:ext cx="2799497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❄️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13D172-8FDD-1499-2598-7D5FB8299C43}"/>
              </a:ext>
            </a:extLst>
          </p:cNvPr>
          <p:cNvSpPr txBox="1"/>
          <p:nvPr/>
        </p:nvSpPr>
        <p:spPr>
          <a:xfrm>
            <a:off x="7818430" y="7255099"/>
            <a:ext cx="2799497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❄️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3CC13D-2088-0A5D-86CB-891170395003}"/>
              </a:ext>
            </a:extLst>
          </p:cNvPr>
          <p:cNvSpPr txBox="1"/>
          <p:nvPr/>
        </p:nvSpPr>
        <p:spPr>
          <a:xfrm>
            <a:off x="1574073" y="7255099"/>
            <a:ext cx="2799497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❄️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39772A-8647-ED8E-EFFB-EA80CF170AE2}"/>
              </a:ext>
            </a:extLst>
          </p:cNvPr>
          <p:cNvSpPr txBox="1"/>
          <p:nvPr/>
        </p:nvSpPr>
        <p:spPr>
          <a:xfrm>
            <a:off x="39584" y="6858000"/>
            <a:ext cx="2799497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❄️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929E49-8CA1-E201-CDAE-2C37724468D9}"/>
              </a:ext>
            </a:extLst>
          </p:cNvPr>
          <p:cNvSpPr txBox="1"/>
          <p:nvPr/>
        </p:nvSpPr>
        <p:spPr>
          <a:xfrm>
            <a:off x="6351312" y="6857999"/>
            <a:ext cx="2799497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❄️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57C63E-9A4B-3A45-6B64-5CA03662B558}"/>
              </a:ext>
            </a:extLst>
          </p:cNvPr>
          <p:cNvSpPr txBox="1"/>
          <p:nvPr/>
        </p:nvSpPr>
        <p:spPr>
          <a:xfrm>
            <a:off x="9218178" y="7652199"/>
            <a:ext cx="2799497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❄️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193D3C-EDC6-4C90-DF93-753B69A06CFE}"/>
              </a:ext>
            </a:extLst>
          </p:cNvPr>
          <p:cNvSpPr txBox="1"/>
          <p:nvPr/>
        </p:nvSpPr>
        <p:spPr>
          <a:xfrm>
            <a:off x="3417075" y="7497651"/>
            <a:ext cx="2799497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❄️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EC76A6E-3D3C-53C8-E3C5-949A28142AFD}"/>
              </a:ext>
            </a:extLst>
          </p:cNvPr>
          <p:cNvSpPr txBox="1">
            <a:spLocks/>
          </p:cNvSpPr>
          <p:nvPr/>
        </p:nvSpPr>
        <p:spPr>
          <a:xfrm>
            <a:off x="1892300" y="36512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Trebuchet MS" panose="020B0603020202020204" pitchFamily="34" charset="0"/>
              </a:rPr>
              <a:t>Let it snow</a:t>
            </a:r>
            <a:endParaRPr lang="en-GB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782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8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8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800"/>
                            </p:stCondLst>
                            <p:childTnLst>
                              <p:par>
                                <p:cTn id="2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4800"/>
                            </p:stCondLst>
                            <p:childTnLst>
                              <p:par>
                                <p:cTn id="3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/>
      <p:bldP spid="11" grpId="0"/>
      <p:bldP spid="12" grpId="0"/>
      <p:bldP spid="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B147E0-5E61-1D62-9708-A9D2E39F7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26AFB-941B-5C53-FEAC-6AB4FA5FA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19. 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73981B5-9DF2-1AEB-6417-1301E57E9B34}"/>
              </a:ext>
            </a:extLst>
          </p:cNvPr>
          <p:cNvSpPr txBox="1">
            <a:spLocks/>
          </p:cNvSpPr>
          <p:nvPr/>
        </p:nvSpPr>
        <p:spPr>
          <a:xfrm>
            <a:off x="1892300" y="36512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784EBD-1596-E46E-D1C7-D92561ABCE6C}"/>
              </a:ext>
            </a:extLst>
          </p:cNvPr>
          <p:cNvSpPr txBox="1"/>
          <p:nvPr/>
        </p:nvSpPr>
        <p:spPr>
          <a:xfrm>
            <a:off x="2871290" y="205040"/>
            <a:ext cx="6449420" cy="6447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1300" dirty="0"/>
              <a:t>🎅🏻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8B1F0F8-8F29-275C-F1AF-3C83EE75BC80}"/>
              </a:ext>
            </a:extLst>
          </p:cNvPr>
          <p:cNvSpPr txBox="1">
            <a:spLocks/>
          </p:cNvSpPr>
          <p:nvPr/>
        </p:nvSpPr>
        <p:spPr>
          <a:xfrm>
            <a:off x="838200" y="1027905"/>
            <a:ext cx="2628900" cy="390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Trebuchet MS" panose="020B0603020202020204" pitchFamily="34" charset="0"/>
              </a:rPr>
              <a:t>Here comes Santa Claus</a:t>
            </a:r>
            <a:endParaRPr lang="en-GB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954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4BE77-F08A-1AEC-B098-FAC395A0DC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2DC215C0-9AB1-B50E-BCCD-21D3EE7E3C78}"/>
              </a:ext>
            </a:extLst>
          </p:cNvPr>
          <p:cNvSpPr txBox="1"/>
          <p:nvPr/>
        </p:nvSpPr>
        <p:spPr>
          <a:xfrm>
            <a:off x="5938837" y="1789651"/>
            <a:ext cx="2422525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3900" dirty="0"/>
              <a:t>🧍🏻‍♂️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677315-8C18-2A09-ED41-CA6D38BDE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rebuchet MS" panose="020B0603020202020204" pitchFamily="34" charset="0"/>
              </a:rPr>
              <a:t>20. 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C8B6F8D-41C2-6652-8358-D869C647276E}"/>
              </a:ext>
            </a:extLst>
          </p:cNvPr>
          <p:cNvSpPr txBox="1">
            <a:spLocks/>
          </p:cNvSpPr>
          <p:nvPr/>
        </p:nvSpPr>
        <p:spPr>
          <a:xfrm>
            <a:off x="1892300" y="36512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Trebuchet MS" panose="020B0603020202020204" pitchFamily="34" charset="0"/>
              </a:rPr>
              <a:t>Little drummer boy</a:t>
            </a:r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F22881-580F-DEC6-1901-65C911F78B59}"/>
              </a:ext>
            </a:extLst>
          </p:cNvPr>
          <p:cNvSpPr txBox="1"/>
          <p:nvPr/>
        </p:nvSpPr>
        <p:spPr>
          <a:xfrm>
            <a:off x="2954337" y="2105561"/>
            <a:ext cx="298450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600" dirty="0"/>
              <a:t>👶🏽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22D430-E5C7-14F4-1BD8-D9B80822CD7D}"/>
              </a:ext>
            </a:extLst>
          </p:cNvPr>
          <p:cNvSpPr txBox="1"/>
          <p:nvPr/>
        </p:nvSpPr>
        <p:spPr>
          <a:xfrm>
            <a:off x="6564312" y="3674782"/>
            <a:ext cx="179705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600" dirty="0"/>
              <a:t>🥁</a:t>
            </a:r>
          </a:p>
        </p:txBody>
      </p:sp>
    </p:spTree>
    <p:extLst>
      <p:ext uri="{BB962C8B-B14F-4D97-AF65-F5344CB8AC3E}">
        <p14:creationId xmlns:p14="http://schemas.microsoft.com/office/powerpoint/2010/main" val="467397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CAA40-560D-1225-4D8E-A409DA866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EFB66DB-CE19-A5BF-4D7B-BA2D2828B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356E62-159B-A1FE-D8F2-0F8AAB55838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3000"/>
          </a:blip>
          <a:srcRect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FB78E4-14DB-346B-68BD-78B7412D3B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19432"/>
            <a:ext cx="9144000" cy="111744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Trebuchet MS" panose="020B0603020202020204" pitchFamily="34" charset="0"/>
              </a:rPr>
              <a:t>EMOJI CHRISTMAS SONGS</a:t>
            </a:r>
            <a:endParaRPr lang="en-GB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08FBA88-14EC-2BFF-8B51-2477CB90A7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11824" y="6481918"/>
            <a:ext cx="4680156" cy="376082"/>
          </a:xfrm>
        </p:spPr>
        <p:txBody>
          <a:bodyPr>
            <a:norm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Find more Christmas games at www.churchyouthministry.com</a:t>
            </a:r>
            <a:endParaRPr lang="en-GB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3223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400</Words>
  <Application>Microsoft Office PowerPoint</Application>
  <PresentationFormat>Widescreen</PresentationFormat>
  <Paragraphs>208</Paragraphs>
  <Slides>44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9" baseType="lpstr">
      <vt:lpstr>Aptos</vt:lpstr>
      <vt:lpstr>Aptos Display</vt:lpstr>
      <vt:lpstr>Arial</vt:lpstr>
      <vt:lpstr>Trebuchet MS</vt:lpstr>
      <vt:lpstr>Office Theme</vt:lpstr>
      <vt:lpstr>EMOJI CHRISTMAS SONGS</vt:lpstr>
      <vt:lpstr>Work out the famous Christmas songs or carols from the emoji clues</vt:lpstr>
      <vt:lpstr>1.</vt:lpstr>
      <vt:lpstr>2.</vt:lpstr>
      <vt:lpstr>3.</vt:lpstr>
      <vt:lpstr>4.</vt:lpstr>
      <vt:lpstr>5.</vt:lpstr>
      <vt:lpstr>6.</vt:lpstr>
      <vt:lpstr>7.</vt:lpstr>
      <vt:lpstr>8.</vt:lpstr>
      <vt:lpstr>9.</vt:lpstr>
      <vt:lpstr>10. </vt:lpstr>
      <vt:lpstr>11. </vt:lpstr>
      <vt:lpstr>12. </vt:lpstr>
      <vt:lpstr>13. </vt:lpstr>
      <vt:lpstr>14. </vt:lpstr>
      <vt:lpstr>15. </vt:lpstr>
      <vt:lpstr>16. </vt:lpstr>
      <vt:lpstr>17. </vt:lpstr>
      <vt:lpstr>18. </vt:lpstr>
      <vt:lpstr>19. </vt:lpstr>
      <vt:lpstr>20. </vt:lpstr>
      <vt:lpstr>Ready for the answers?</vt:lpstr>
      <vt:lpstr>1.</vt:lpstr>
      <vt:lpstr>2. </vt:lpstr>
      <vt:lpstr>3.</vt:lpstr>
      <vt:lpstr>4.</vt:lpstr>
      <vt:lpstr>5.</vt:lpstr>
      <vt:lpstr>6.</vt:lpstr>
      <vt:lpstr>7.</vt:lpstr>
      <vt:lpstr>8.</vt:lpstr>
      <vt:lpstr>9. </vt:lpstr>
      <vt:lpstr>10. </vt:lpstr>
      <vt:lpstr>11. </vt:lpstr>
      <vt:lpstr>12. </vt:lpstr>
      <vt:lpstr>13. </vt:lpstr>
      <vt:lpstr>14. </vt:lpstr>
      <vt:lpstr>15. </vt:lpstr>
      <vt:lpstr>16. </vt:lpstr>
      <vt:lpstr>17. </vt:lpstr>
      <vt:lpstr>18. </vt:lpstr>
      <vt:lpstr>19. </vt:lpstr>
      <vt:lpstr>20. </vt:lpstr>
      <vt:lpstr>EMOJI CHRISTMAS SONGS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 Thornton</dc:creator>
  <cp:lastModifiedBy>David Thornton</cp:lastModifiedBy>
  <cp:revision>2</cp:revision>
  <dcterms:created xsi:type="dcterms:W3CDTF">2025-12-05T11:12:35Z</dcterms:created>
  <dcterms:modified xsi:type="dcterms:W3CDTF">2026-10-21T13:52:32Z</dcterms:modified>
</cp:coreProperties>
</file>