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4" r:id="rId27"/>
    <p:sldId id="286" r:id="rId28"/>
    <p:sldId id="282" r:id="rId29"/>
    <p:sldId id="287" r:id="rId30"/>
    <p:sldId id="285" r:id="rId31"/>
    <p:sldId id="283" r:id="rId32"/>
    <p:sldId id="279" r:id="rId33"/>
  </p:sldIdLst>
  <p:sldSz cx="18288000" cy="10287000"/>
  <p:notesSz cx="6858000" cy="9144000"/>
  <p:embeddedFontLst>
    <p:embeddedFont>
      <p:font typeface="Loyola Bold" panose="020B0604020202020204" charset="0"/>
      <p:regular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80" d="100"/>
          <a:sy n="80" d="100"/>
        </p:scale>
        <p:origin x="114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9.png"/><Relationship Id="rId3" Type="http://schemas.openxmlformats.org/officeDocument/2006/relationships/image" Target="../media/image2.svg"/><Relationship Id="rId21" Type="http://schemas.openxmlformats.org/officeDocument/2006/relationships/image" Target="../media/image2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8.sv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6.svg"/><Relationship Id="rId10" Type="http://schemas.openxmlformats.org/officeDocument/2006/relationships/image" Target="../media/image9.png"/><Relationship Id="rId19" Type="http://schemas.openxmlformats.org/officeDocument/2006/relationships/image" Target="../media/image20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Freeform 20"/>
          <p:cNvSpPr/>
          <p:nvPr/>
        </p:nvSpPr>
        <p:spPr>
          <a:xfrm>
            <a:off x="6152145" y="2536885"/>
            <a:ext cx="6122690" cy="1920994"/>
          </a:xfrm>
          <a:custGeom>
            <a:avLst/>
            <a:gdLst/>
            <a:ahLst/>
            <a:cxnLst/>
            <a:rect l="l" t="t" r="r" b="b"/>
            <a:pathLst>
              <a:path w="6122690" h="1920994">
                <a:moveTo>
                  <a:pt x="0" y="0"/>
                </a:moveTo>
                <a:lnTo>
                  <a:pt x="6122690" y="0"/>
                </a:lnTo>
                <a:lnTo>
                  <a:pt x="6122690" y="1920995"/>
                </a:lnTo>
                <a:lnTo>
                  <a:pt x="0" y="1920995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1" name="TextBox 21"/>
          <p:cNvSpPr txBox="1"/>
          <p:nvPr/>
        </p:nvSpPr>
        <p:spPr>
          <a:xfrm>
            <a:off x="6360137" y="3023424"/>
            <a:ext cx="5822360" cy="13277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6"/>
              </a:lnSpc>
            </a:pPr>
            <a:r>
              <a:rPr lang="en-US" sz="6688" b="1" spc="1685">
                <a:solidFill>
                  <a:srgbClr val="5D2D06"/>
                </a:solidFill>
                <a:latin typeface="Loyola Bold"/>
                <a:ea typeface="Loyola Bold"/>
                <a:cs typeface="Loyola Bold"/>
                <a:sym typeface="Loyola Bold"/>
              </a:rPr>
              <a:t>CHRISTMAS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2189036" y="471430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CHARADES</a:t>
            </a:r>
          </a:p>
        </p:txBody>
      </p:sp>
      <p:sp>
        <p:nvSpPr>
          <p:cNvPr id="23" name="Freeform 23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3" name="Freeform 33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4" name="Freeform 34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3499400"/>
            <a:ext cx="13909929" cy="4898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PIGS IN BLANKETS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CAROLLING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JINGLE BELLS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MISTLETOE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3692228"/>
            <a:ext cx="13909929" cy="4898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SNOWBALL</a:t>
            </a:r>
          </a:p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FIGHT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WISE MEN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BAUBLE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MANGER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TINSEL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3470825"/>
            <a:ext cx="13909929" cy="4898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FATHER CHRISTMAS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CRACKER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ANGEL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ELF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MARY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STOCKING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3BCA10-12CB-6AA3-87A8-6B446BC74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B081563-6411-4693-AE76-0CC947DD5894}"/>
              </a:ext>
            </a:extLst>
          </p:cNvPr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F9E3AE4-D037-8A30-8220-C8235258CCEF}"/>
              </a:ext>
            </a:extLst>
          </p:cNvPr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8E25B21A-173B-D0DB-631E-E45186D211C9}"/>
              </a:ext>
            </a:extLst>
          </p:cNvPr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5C1193B3-810F-77AF-9BBF-2ADC676ECC45}"/>
              </a:ext>
            </a:extLst>
          </p:cNvPr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EFF97640-E6B5-FEC9-7DDD-1E6C28C14FB3}"/>
              </a:ext>
            </a:extLst>
          </p:cNvPr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853AAD9E-0B89-0A56-5AC2-9E0D446B40DE}"/>
              </a:ext>
            </a:extLst>
          </p:cNvPr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330FFE29-902B-4038-115B-A926A91A8113}"/>
              </a:ext>
            </a:extLst>
          </p:cNvPr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0F4FC460-7A56-8292-9FBB-0369A4AFB16B}"/>
              </a:ext>
            </a:extLst>
          </p:cNvPr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7C395966-0073-02A8-2350-E09F01A4A3FE}"/>
              </a:ext>
            </a:extLst>
          </p:cNvPr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CB45C6CE-78D5-5246-5E9B-6CEEBDB1D2D6}"/>
              </a:ext>
            </a:extLst>
          </p:cNvPr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B0493E07-8D13-96FE-F6CF-55A3D15B2E29}"/>
              </a:ext>
            </a:extLst>
          </p:cNvPr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9AFB8197-BBD6-009F-7779-126528CAFBB5}"/>
              </a:ext>
            </a:extLst>
          </p:cNvPr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3B57BE53-CC47-26B2-04BE-1E4409D84AAE}"/>
              </a:ext>
            </a:extLst>
          </p:cNvPr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FDF5CD9F-0BD4-403B-9355-1608FD31D7E2}"/>
              </a:ext>
            </a:extLst>
          </p:cNvPr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1622C022-6304-8482-AD59-AFC88C7537EF}"/>
              </a:ext>
            </a:extLst>
          </p:cNvPr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34B51135-2B8D-37AB-F260-7EBBB1648886}"/>
              </a:ext>
            </a:extLst>
          </p:cNvPr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FD1C2E24-7DC6-17F3-3CE8-E3C732D75976}"/>
              </a:ext>
            </a:extLst>
          </p:cNvPr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2BCDBC44-4198-7E95-248F-1CB231D24C6A}"/>
              </a:ext>
            </a:extLst>
          </p:cNvPr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68657544-1C13-B699-849E-F4D060931E91}"/>
              </a:ext>
            </a:extLst>
          </p:cNvPr>
          <p:cNvSpPr txBox="1"/>
          <p:nvPr/>
        </p:nvSpPr>
        <p:spPr>
          <a:xfrm>
            <a:off x="2189036" y="4502334"/>
            <a:ext cx="13909929" cy="244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 dirty="0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SHEPHERDS</a:t>
            </a:r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DF0C5BA9-A95C-67B5-D59B-3B6DF29E6618}"/>
              </a:ext>
            </a:extLst>
          </p:cNvPr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5298EF54-6AD7-0460-AE32-60DCA3FE82BC}"/>
              </a:ext>
            </a:extLst>
          </p:cNvPr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DE0BF417-120E-1F31-F1BD-13D59D461DD0}"/>
              </a:ext>
            </a:extLst>
          </p:cNvPr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>
            <a:extLst>
              <a:ext uri="{FF2B5EF4-FFF2-40B4-BE49-F238E27FC236}">
                <a16:creationId xmlns:a16="http://schemas.microsoft.com/office/drawing/2014/main" id="{84426C34-74A9-D936-D81F-31C91F2C717E}"/>
              </a:ext>
            </a:extLst>
          </p:cNvPr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>
            <a:extLst>
              <a:ext uri="{FF2B5EF4-FFF2-40B4-BE49-F238E27FC236}">
                <a16:creationId xmlns:a16="http://schemas.microsoft.com/office/drawing/2014/main" id="{9CA4D7A3-6879-5286-6699-CE39213BC3DF}"/>
              </a:ext>
            </a:extLst>
          </p:cNvPr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ECFC28CE-5EBD-DFB4-5D23-7A6663935B8D}"/>
              </a:ext>
            </a:extLst>
          </p:cNvPr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233A7399-C2CC-3346-63E8-F2418F219812}"/>
              </a:ext>
            </a:extLst>
          </p:cNvPr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635C9B56-8385-7075-FA0E-87370E9A3F7B}"/>
              </a:ext>
            </a:extLst>
          </p:cNvPr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55CADA87-CAD7-3018-7E3A-8689435D7E07}"/>
              </a:ext>
            </a:extLst>
          </p:cNvPr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275A2C8F-8A02-B170-47A2-188FF8AF6033}"/>
              </a:ext>
            </a:extLst>
          </p:cNvPr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738128C5-8060-0529-B9CB-CB2B88EF18D5}"/>
              </a:ext>
            </a:extLst>
          </p:cNvPr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AB755067-FB94-CC07-0CAE-72967CA1B01A}"/>
              </a:ext>
            </a:extLst>
          </p:cNvPr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3735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2430B9-0744-67E3-CF73-543F66540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BEEADB8-919D-36F2-89E0-14BC3345072D}"/>
              </a:ext>
            </a:extLst>
          </p:cNvPr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1DF385AE-405F-A8D4-7800-8EE883B89334}"/>
              </a:ext>
            </a:extLst>
          </p:cNvPr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EBD7F653-CDC1-E503-FC6E-C968929DEED5}"/>
              </a:ext>
            </a:extLst>
          </p:cNvPr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DF57A8E-EA26-C488-7D73-034F3C1B1B94}"/>
              </a:ext>
            </a:extLst>
          </p:cNvPr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F3E575B1-EA96-11AC-AC83-7B09CFD04565}"/>
              </a:ext>
            </a:extLst>
          </p:cNvPr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0D1842AA-4CB5-3248-6D6B-5E4A6DE189E6}"/>
              </a:ext>
            </a:extLst>
          </p:cNvPr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014433A7-087D-1BB2-CBB2-3CCDE5E36246}"/>
              </a:ext>
            </a:extLst>
          </p:cNvPr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EF2A7D3F-2470-4E58-973B-55155F496175}"/>
              </a:ext>
            </a:extLst>
          </p:cNvPr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3C6E9B40-FFC1-593C-705F-162015727335}"/>
              </a:ext>
            </a:extLst>
          </p:cNvPr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DD65A60C-E424-B2CD-A236-54F4401B93EF}"/>
              </a:ext>
            </a:extLst>
          </p:cNvPr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4CDD1644-8F1B-0AC0-112F-F0E56AC98DE1}"/>
              </a:ext>
            </a:extLst>
          </p:cNvPr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83C1B9C2-421D-5CFD-436D-263606F7BD05}"/>
              </a:ext>
            </a:extLst>
          </p:cNvPr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AE025ACB-F0ED-A0EA-3F3D-64DB1236D94E}"/>
              </a:ext>
            </a:extLst>
          </p:cNvPr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21EA61C2-B330-AFCC-6C18-5E632BBA56CC}"/>
              </a:ext>
            </a:extLst>
          </p:cNvPr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3B5DC4F5-741A-3FFD-25CF-36EABD449D60}"/>
              </a:ext>
            </a:extLst>
          </p:cNvPr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4D083182-AA0E-E0CF-64F9-09424F3BE02A}"/>
              </a:ext>
            </a:extLst>
          </p:cNvPr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9FAC2807-D540-87F2-6EC7-25550DC0760B}"/>
              </a:ext>
            </a:extLst>
          </p:cNvPr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7FFBEB27-F58D-6668-DF65-BBB5C52E7A88}"/>
              </a:ext>
            </a:extLst>
          </p:cNvPr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4FA95AAC-68CF-2A2F-4D2B-74B52C7BB189}"/>
              </a:ext>
            </a:extLst>
          </p:cNvPr>
          <p:cNvSpPr txBox="1"/>
          <p:nvPr/>
        </p:nvSpPr>
        <p:spPr>
          <a:xfrm>
            <a:off x="2189036" y="4502334"/>
            <a:ext cx="13909929" cy="244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 dirty="0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JOSEPH</a:t>
            </a:r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0501C9CE-DCCE-7253-506D-E9E6D33499E9}"/>
              </a:ext>
            </a:extLst>
          </p:cNvPr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3BC3501C-9625-3ED0-8E19-2679F4D6EA53}"/>
              </a:ext>
            </a:extLst>
          </p:cNvPr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9D3F14E3-5DA1-EBA5-C3B9-C3F818DA6B30}"/>
              </a:ext>
            </a:extLst>
          </p:cNvPr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>
            <a:extLst>
              <a:ext uri="{FF2B5EF4-FFF2-40B4-BE49-F238E27FC236}">
                <a16:creationId xmlns:a16="http://schemas.microsoft.com/office/drawing/2014/main" id="{4019D686-3BA5-1B40-D513-5ED5C4EE6658}"/>
              </a:ext>
            </a:extLst>
          </p:cNvPr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>
            <a:extLst>
              <a:ext uri="{FF2B5EF4-FFF2-40B4-BE49-F238E27FC236}">
                <a16:creationId xmlns:a16="http://schemas.microsoft.com/office/drawing/2014/main" id="{4DF1D32E-EB0C-B05C-70BD-663D584CD885}"/>
              </a:ext>
            </a:extLst>
          </p:cNvPr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59FD5D96-9D41-0E83-A1D3-0DE211A1DE3F}"/>
              </a:ext>
            </a:extLst>
          </p:cNvPr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5B1FF32C-CA1D-8609-D202-30D0E0BFBD02}"/>
              </a:ext>
            </a:extLst>
          </p:cNvPr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1D710F48-F9B7-3CDC-5459-0C99D9CE686A}"/>
              </a:ext>
            </a:extLst>
          </p:cNvPr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42419ABF-DBED-E713-7752-0036B54F2D4F}"/>
              </a:ext>
            </a:extLst>
          </p:cNvPr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AD1AE65E-1C4A-A4A0-A67B-E975F2E459C8}"/>
              </a:ext>
            </a:extLst>
          </p:cNvPr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B964CF65-D47C-5415-10F2-C506B218D3A1}"/>
              </a:ext>
            </a:extLst>
          </p:cNvPr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FCCE7C16-44D1-F4D4-1336-E4F03EBCC5AE}"/>
              </a:ext>
            </a:extLst>
          </p:cNvPr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4346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64E371-623A-736C-38EF-A35192471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F7B1797-67F4-5E3B-729C-0F12161DFB10}"/>
              </a:ext>
            </a:extLst>
          </p:cNvPr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FBDC99E4-CD31-253B-9237-40BF2B5FD363}"/>
              </a:ext>
            </a:extLst>
          </p:cNvPr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84CD52A9-1FD5-8293-27E2-21C38A9E63B1}"/>
              </a:ext>
            </a:extLst>
          </p:cNvPr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8C04FBF9-75EB-458C-EDA8-B085CC317C81}"/>
              </a:ext>
            </a:extLst>
          </p:cNvPr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2A8C59D8-50AA-0CA7-0BE1-F30A7900FD11}"/>
              </a:ext>
            </a:extLst>
          </p:cNvPr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6A7E04E0-DF65-9CE5-46E7-FC6BBFEEC66A}"/>
              </a:ext>
            </a:extLst>
          </p:cNvPr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BD258D4A-DED1-63F7-3E38-51BBF1A33F1D}"/>
              </a:ext>
            </a:extLst>
          </p:cNvPr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47DC9D5A-8A13-0755-739E-32ED8F7576C7}"/>
              </a:ext>
            </a:extLst>
          </p:cNvPr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9FEBFF1C-714B-7A4B-2896-A76DC76812AD}"/>
              </a:ext>
            </a:extLst>
          </p:cNvPr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AD83E34C-1562-CC8E-D55F-9F46333C5104}"/>
              </a:ext>
            </a:extLst>
          </p:cNvPr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F9A5E10F-9B0A-7742-C700-EF3496A6343A}"/>
              </a:ext>
            </a:extLst>
          </p:cNvPr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55C56294-97FC-6257-29DD-9CF7EF57A69A}"/>
              </a:ext>
            </a:extLst>
          </p:cNvPr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2903BD5C-4FF3-DCBF-F73E-4110908E67D3}"/>
              </a:ext>
            </a:extLst>
          </p:cNvPr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724730A1-06E8-39E8-9D8B-26CE88B02C76}"/>
              </a:ext>
            </a:extLst>
          </p:cNvPr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1209412F-E90F-90B6-1DE2-5F816F38EB33}"/>
              </a:ext>
            </a:extLst>
          </p:cNvPr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E662E226-DFE4-E54B-47A7-868E48376A03}"/>
              </a:ext>
            </a:extLst>
          </p:cNvPr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92F0715D-C652-F801-DB10-C4DAD5F33141}"/>
              </a:ext>
            </a:extLst>
          </p:cNvPr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52B3D99E-F79C-02AE-F0F0-E7572B3F035A}"/>
              </a:ext>
            </a:extLst>
          </p:cNvPr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F30FB511-82E8-1FBE-BB55-B42B9426DE2A}"/>
              </a:ext>
            </a:extLst>
          </p:cNvPr>
          <p:cNvSpPr txBox="1"/>
          <p:nvPr/>
        </p:nvSpPr>
        <p:spPr>
          <a:xfrm>
            <a:off x="2189036" y="4502334"/>
            <a:ext cx="13909929" cy="244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 dirty="0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HOLLY</a:t>
            </a:r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1A071D22-EA86-EC12-2967-8683EBAB9AE3}"/>
              </a:ext>
            </a:extLst>
          </p:cNvPr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0E77BD7F-9241-D1B1-B013-2E591DF6A9EA}"/>
              </a:ext>
            </a:extLst>
          </p:cNvPr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FC9D712E-1BDD-7685-520D-3EA1E00B3245}"/>
              </a:ext>
            </a:extLst>
          </p:cNvPr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>
            <a:extLst>
              <a:ext uri="{FF2B5EF4-FFF2-40B4-BE49-F238E27FC236}">
                <a16:creationId xmlns:a16="http://schemas.microsoft.com/office/drawing/2014/main" id="{9C92CD12-02A7-A26F-6760-ADC066E867B0}"/>
              </a:ext>
            </a:extLst>
          </p:cNvPr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>
            <a:extLst>
              <a:ext uri="{FF2B5EF4-FFF2-40B4-BE49-F238E27FC236}">
                <a16:creationId xmlns:a16="http://schemas.microsoft.com/office/drawing/2014/main" id="{7E031F51-314C-B7A2-1BEB-80BC9C98FB53}"/>
              </a:ext>
            </a:extLst>
          </p:cNvPr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C4AFC75F-5809-3841-EFB7-6E7C81314695}"/>
              </a:ext>
            </a:extLst>
          </p:cNvPr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16F57E91-36F3-3929-E46D-F798704D9A1D}"/>
              </a:ext>
            </a:extLst>
          </p:cNvPr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E5B2E7C2-B910-F394-9969-C6012E47F627}"/>
              </a:ext>
            </a:extLst>
          </p:cNvPr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20D177D6-17BE-E507-7531-025D2759B1C2}"/>
              </a:ext>
            </a:extLst>
          </p:cNvPr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8E37CA00-9479-91A5-1C37-0D5C13C4F388}"/>
              </a:ext>
            </a:extLst>
          </p:cNvPr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68E6C364-8602-1A6C-E558-9BE189B7D364}"/>
              </a:ext>
            </a:extLst>
          </p:cNvPr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FA4D2638-1CDC-3B6A-1418-2B6A363B6ADF}"/>
              </a:ext>
            </a:extLst>
          </p:cNvPr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194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19ACA3-1C48-E0EB-BB99-F9C243760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453DF3B-B3A2-B420-CBA3-7B46D65890D8}"/>
              </a:ext>
            </a:extLst>
          </p:cNvPr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26CB4A40-98F7-9B4B-1F91-150DEE882EA1}"/>
              </a:ext>
            </a:extLst>
          </p:cNvPr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5719EE8-30A2-E756-E268-28ABCC6E4832}"/>
              </a:ext>
            </a:extLst>
          </p:cNvPr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E4149FB5-9518-428E-9A99-09FDB8072DAC}"/>
              </a:ext>
            </a:extLst>
          </p:cNvPr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DC11DD48-66A4-18F5-66E7-9A620CF6DC5E}"/>
              </a:ext>
            </a:extLst>
          </p:cNvPr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3D716424-A67C-4474-F16E-B529B9B2BECF}"/>
              </a:ext>
            </a:extLst>
          </p:cNvPr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069824EA-17CC-EFAC-37FD-347D9EF156D2}"/>
              </a:ext>
            </a:extLst>
          </p:cNvPr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33FF2481-77A3-738C-EBE9-CF6B67787670}"/>
              </a:ext>
            </a:extLst>
          </p:cNvPr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92B97141-249D-295F-0AC6-07D310DB193A}"/>
              </a:ext>
            </a:extLst>
          </p:cNvPr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48FC0205-48B7-C5C9-C8E5-70F67459BAF5}"/>
              </a:ext>
            </a:extLst>
          </p:cNvPr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FC272D1F-DAD5-577A-FB94-14DBC10CC6F7}"/>
              </a:ext>
            </a:extLst>
          </p:cNvPr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9C3F2C76-3D9B-AFE0-F4A2-19291978837F}"/>
              </a:ext>
            </a:extLst>
          </p:cNvPr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9F1CCDE1-DAB1-1D1F-447A-541854BCCAFF}"/>
              </a:ext>
            </a:extLst>
          </p:cNvPr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80EBB128-D2AD-CC58-5B74-1511FE96F547}"/>
              </a:ext>
            </a:extLst>
          </p:cNvPr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02D568A7-EFBA-5424-4D8D-8B559A7531D3}"/>
              </a:ext>
            </a:extLst>
          </p:cNvPr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EC6C4E34-0A19-8D28-D801-F08379504D9E}"/>
              </a:ext>
            </a:extLst>
          </p:cNvPr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FA4EDD0D-90BD-227F-8FAA-046EF77BB40E}"/>
              </a:ext>
            </a:extLst>
          </p:cNvPr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9B0584D1-C8D9-9FAB-4F02-278B7BEE9A47}"/>
              </a:ext>
            </a:extLst>
          </p:cNvPr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A81413CA-58A0-CB82-2383-A05086B673AF}"/>
              </a:ext>
            </a:extLst>
          </p:cNvPr>
          <p:cNvSpPr txBox="1"/>
          <p:nvPr/>
        </p:nvSpPr>
        <p:spPr>
          <a:xfrm>
            <a:off x="2189036" y="4502334"/>
            <a:ext cx="13909929" cy="244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 dirty="0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HOME ALONE</a:t>
            </a:r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5DE2EC49-8B54-B5CA-EAFF-14A85037A834}"/>
              </a:ext>
            </a:extLst>
          </p:cNvPr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7FCD5CB4-1506-2890-985D-96F0D2828558}"/>
              </a:ext>
            </a:extLst>
          </p:cNvPr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BD7DDF81-3F75-A34C-F313-7C183BA6D450}"/>
              </a:ext>
            </a:extLst>
          </p:cNvPr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>
            <a:extLst>
              <a:ext uri="{FF2B5EF4-FFF2-40B4-BE49-F238E27FC236}">
                <a16:creationId xmlns:a16="http://schemas.microsoft.com/office/drawing/2014/main" id="{1270A971-9722-EC39-AEBD-C42C68FBD013}"/>
              </a:ext>
            </a:extLst>
          </p:cNvPr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>
            <a:extLst>
              <a:ext uri="{FF2B5EF4-FFF2-40B4-BE49-F238E27FC236}">
                <a16:creationId xmlns:a16="http://schemas.microsoft.com/office/drawing/2014/main" id="{EBE16B64-34DD-BC8A-665F-2B7C0C826862}"/>
              </a:ext>
            </a:extLst>
          </p:cNvPr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C912F1A5-2D00-CA13-8DD2-14B51EEC8AFE}"/>
              </a:ext>
            </a:extLst>
          </p:cNvPr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65FD0A85-028C-031D-CDB7-8D34E2A36E88}"/>
              </a:ext>
            </a:extLst>
          </p:cNvPr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32D8634D-48E6-2CAC-B583-C3665771CEDC}"/>
              </a:ext>
            </a:extLst>
          </p:cNvPr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DBEDB1FE-4165-D85F-2AB0-A43558F3CA01}"/>
              </a:ext>
            </a:extLst>
          </p:cNvPr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19FE7628-4611-36CC-B391-3B919E3F5F9B}"/>
              </a:ext>
            </a:extLst>
          </p:cNvPr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D052231D-D781-6363-AE02-CC3FB4477D38}"/>
              </a:ext>
            </a:extLst>
          </p:cNvPr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5FB2C3AA-BC68-C3C8-65D3-BB5286A8DA8A}"/>
              </a:ext>
            </a:extLst>
          </p:cNvPr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1633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F61F26-3399-D279-155F-9C8C3920F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913F99E-7F5F-A0E2-E058-08EF6F4F4D00}"/>
              </a:ext>
            </a:extLst>
          </p:cNvPr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DDB876F0-83A6-D557-4320-32899741454B}"/>
              </a:ext>
            </a:extLst>
          </p:cNvPr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B9959FC-99D4-1BD5-EE20-083F0DCB3EA5}"/>
              </a:ext>
            </a:extLst>
          </p:cNvPr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3B5C7B27-4AF5-50AF-E2C8-E778191B8ED4}"/>
              </a:ext>
            </a:extLst>
          </p:cNvPr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34BF7A36-AFC1-5F9F-218E-0ABBF0634FD6}"/>
              </a:ext>
            </a:extLst>
          </p:cNvPr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B72E595B-0C58-382B-CB47-1B15F62E3CE2}"/>
              </a:ext>
            </a:extLst>
          </p:cNvPr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49B8AF70-3020-8044-0D43-D018F2C59E98}"/>
              </a:ext>
            </a:extLst>
          </p:cNvPr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DBA8337F-8536-9B16-CD5D-6433BD708B37}"/>
              </a:ext>
            </a:extLst>
          </p:cNvPr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DA70442C-46CA-F617-71FE-885A65EFDBC8}"/>
              </a:ext>
            </a:extLst>
          </p:cNvPr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92ECDED3-3E7A-A634-7038-5449FFBAA38B}"/>
              </a:ext>
            </a:extLst>
          </p:cNvPr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8E907B95-E935-D9B9-18B1-8ACF1D79054B}"/>
              </a:ext>
            </a:extLst>
          </p:cNvPr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CEF35DE5-543E-414D-5204-C0F8412A64FD}"/>
              </a:ext>
            </a:extLst>
          </p:cNvPr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2154C94A-A9A7-49C6-4FC9-B3290842937C}"/>
              </a:ext>
            </a:extLst>
          </p:cNvPr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28DB92EA-E7E3-F775-F431-4F1AB8B589EC}"/>
              </a:ext>
            </a:extLst>
          </p:cNvPr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CFF9B29A-3781-4375-5E6A-627A02A55D8B}"/>
              </a:ext>
            </a:extLst>
          </p:cNvPr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44B84FBA-2368-A627-F2FF-93A43273ADC5}"/>
              </a:ext>
            </a:extLst>
          </p:cNvPr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0883C391-9F5E-E666-BB13-FED62B93BCB8}"/>
              </a:ext>
            </a:extLst>
          </p:cNvPr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0C8F1BF6-1184-8581-1772-E6E15F838AB0}"/>
              </a:ext>
            </a:extLst>
          </p:cNvPr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86F68351-63B2-6DA1-298D-5F0121EBACCA}"/>
              </a:ext>
            </a:extLst>
          </p:cNvPr>
          <p:cNvSpPr txBox="1"/>
          <p:nvPr/>
        </p:nvSpPr>
        <p:spPr>
          <a:xfrm>
            <a:off x="2189036" y="4502334"/>
            <a:ext cx="13909929" cy="244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 dirty="0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BETHLEHEM</a:t>
            </a:r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406471C8-8CE9-39AA-036B-2AA3E66261F5}"/>
              </a:ext>
            </a:extLst>
          </p:cNvPr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7D1E1F6A-D24F-9166-8015-D1CD1E92A81B}"/>
              </a:ext>
            </a:extLst>
          </p:cNvPr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4DB1EC73-2CC0-ED15-BE0E-2F297F280ADC}"/>
              </a:ext>
            </a:extLst>
          </p:cNvPr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>
            <a:extLst>
              <a:ext uri="{FF2B5EF4-FFF2-40B4-BE49-F238E27FC236}">
                <a16:creationId xmlns:a16="http://schemas.microsoft.com/office/drawing/2014/main" id="{1FCDF26D-77D7-F2E7-C41E-C251CCA36963}"/>
              </a:ext>
            </a:extLst>
          </p:cNvPr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>
            <a:extLst>
              <a:ext uri="{FF2B5EF4-FFF2-40B4-BE49-F238E27FC236}">
                <a16:creationId xmlns:a16="http://schemas.microsoft.com/office/drawing/2014/main" id="{3DF6F6AC-173E-2EAD-5E52-F7F0955330E8}"/>
              </a:ext>
            </a:extLst>
          </p:cNvPr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EDE3DB95-6DF3-0EFB-D183-9DD4441A4ABF}"/>
              </a:ext>
            </a:extLst>
          </p:cNvPr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22278AB1-BC1A-8234-EBCB-542577962E7F}"/>
              </a:ext>
            </a:extLst>
          </p:cNvPr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6BF6DB7F-DF4B-7EE9-8A54-4DAC089676D7}"/>
              </a:ext>
            </a:extLst>
          </p:cNvPr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F0EF4352-599F-F9F5-E596-B35898000159}"/>
              </a:ext>
            </a:extLst>
          </p:cNvPr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16C715CB-BABE-3E88-A4D2-61D75011E23B}"/>
              </a:ext>
            </a:extLst>
          </p:cNvPr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46F738DE-1CB0-E505-4DF6-6D5F08F7097F}"/>
              </a:ext>
            </a:extLst>
          </p:cNvPr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DFA53FF3-63C6-3E07-9C37-560691B2336D}"/>
              </a:ext>
            </a:extLst>
          </p:cNvPr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6227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C71F92-EAD1-E35C-D692-AA5864AE2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524B068-2C7B-2F7E-2B91-C7C6FCFD17BB}"/>
              </a:ext>
            </a:extLst>
          </p:cNvPr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EC7EF23-D8A2-AA99-93BE-85BD0000A21A}"/>
              </a:ext>
            </a:extLst>
          </p:cNvPr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FACBEB0-A80D-52A7-8450-BE0FCE5594EB}"/>
              </a:ext>
            </a:extLst>
          </p:cNvPr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C641982C-0F50-5757-08F9-316AA4D1A9B8}"/>
              </a:ext>
            </a:extLst>
          </p:cNvPr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B3F6989F-DE0D-E79A-E9A2-DB8E2359287D}"/>
              </a:ext>
            </a:extLst>
          </p:cNvPr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60A0E0FD-1756-A513-771B-7EF933E634B4}"/>
              </a:ext>
            </a:extLst>
          </p:cNvPr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89B54F6F-A42B-5199-7FCA-16D1F7080F29}"/>
              </a:ext>
            </a:extLst>
          </p:cNvPr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6C6FDC3D-1B31-7C32-9524-83E6BF8AC204}"/>
              </a:ext>
            </a:extLst>
          </p:cNvPr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57EA55B9-09DF-3CBF-791B-CED2303EE69F}"/>
              </a:ext>
            </a:extLst>
          </p:cNvPr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26C981B4-4FB7-8FF5-6EB7-33FF2722F445}"/>
              </a:ext>
            </a:extLst>
          </p:cNvPr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EE1CF1E8-1A74-8635-330E-95E77BF537E6}"/>
              </a:ext>
            </a:extLst>
          </p:cNvPr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65482B2E-3EFE-1BA2-D617-B177AE11E91C}"/>
              </a:ext>
            </a:extLst>
          </p:cNvPr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2A713807-EB05-69E6-7AA2-A754AC076F18}"/>
              </a:ext>
            </a:extLst>
          </p:cNvPr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998143FB-F93C-64A9-4927-9F17E8113C03}"/>
              </a:ext>
            </a:extLst>
          </p:cNvPr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853D43B9-168E-FB29-94E6-AB4325691740}"/>
              </a:ext>
            </a:extLst>
          </p:cNvPr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BF967BAD-DCD8-A341-E324-10E530325730}"/>
              </a:ext>
            </a:extLst>
          </p:cNvPr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D8357507-AB01-C012-D34F-2C9FF4651576}"/>
              </a:ext>
            </a:extLst>
          </p:cNvPr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93D48622-89FC-5630-4043-51D68BD1207C}"/>
              </a:ext>
            </a:extLst>
          </p:cNvPr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7A3BFF31-20F4-40C8-6515-84D82ED726DF}"/>
              </a:ext>
            </a:extLst>
          </p:cNvPr>
          <p:cNvSpPr txBox="1"/>
          <p:nvPr/>
        </p:nvSpPr>
        <p:spPr>
          <a:xfrm>
            <a:off x="2189036" y="4502334"/>
            <a:ext cx="13909929" cy="244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 dirty="0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SILENT NIGHT</a:t>
            </a:r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D390D918-E1BE-EB27-D76B-C517F3FB0C3B}"/>
              </a:ext>
            </a:extLst>
          </p:cNvPr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DD18EC73-9870-2AF2-C0D9-E7599B820C13}"/>
              </a:ext>
            </a:extLst>
          </p:cNvPr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BC883A3B-BD7A-2916-4B89-48E365161144}"/>
              </a:ext>
            </a:extLst>
          </p:cNvPr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>
            <a:extLst>
              <a:ext uri="{FF2B5EF4-FFF2-40B4-BE49-F238E27FC236}">
                <a16:creationId xmlns:a16="http://schemas.microsoft.com/office/drawing/2014/main" id="{4936A33A-5D57-CD10-8839-96A44796DC46}"/>
              </a:ext>
            </a:extLst>
          </p:cNvPr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>
            <a:extLst>
              <a:ext uri="{FF2B5EF4-FFF2-40B4-BE49-F238E27FC236}">
                <a16:creationId xmlns:a16="http://schemas.microsoft.com/office/drawing/2014/main" id="{902A1576-ADEA-86B6-9BF5-C6CA3BA91389}"/>
              </a:ext>
            </a:extLst>
          </p:cNvPr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80AB7B85-5F95-E1B8-9623-9DCAB5A61A0F}"/>
              </a:ext>
            </a:extLst>
          </p:cNvPr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5DE54B50-1702-5BC2-3BF1-16B41C7EE2E7}"/>
              </a:ext>
            </a:extLst>
          </p:cNvPr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8E6B2D80-E411-A429-293D-0086DC838CF3}"/>
              </a:ext>
            </a:extLst>
          </p:cNvPr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6309C217-C9D8-1961-159D-580360E71226}"/>
              </a:ext>
            </a:extLst>
          </p:cNvPr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F3160C22-0E2C-EDD6-E439-8D308BDF6C42}"/>
              </a:ext>
            </a:extLst>
          </p:cNvPr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A813716A-8D2B-B842-00C2-9A5D852DE1AF}"/>
              </a:ext>
            </a:extLst>
          </p:cNvPr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649201CA-4C52-318B-E37D-B5841298B410}"/>
              </a:ext>
            </a:extLst>
          </p:cNvPr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38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STAR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FBAD4-15D1-87F1-FE99-6648F85CF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A689279-CB70-983E-0358-2A9808016EF5}"/>
              </a:ext>
            </a:extLst>
          </p:cNvPr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2FEB9F9A-ACB2-EC7A-C380-01DCF666FC89}"/>
              </a:ext>
            </a:extLst>
          </p:cNvPr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35A2E52D-3E99-B16B-3ECC-5A5D50C6BAAC}"/>
              </a:ext>
            </a:extLst>
          </p:cNvPr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0F2E2AA3-7190-FAD5-C92D-2FB35725EB72}"/>
              </a:ext>
            </a:extLst>
          </p:cNvPr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86616D4A-5631-8AA2-121F-C39D361AEE8E}"/>
              </a:ext>
            </a:extLst>
          </p:cNvPr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928EDF4F-80CD-18AE-C05F-AB009901E359}"/>
              </a:ext>
            </a:extLst>
          </p:cNvPr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1178DF41-80DE-2FE2-84A4-7DE72A155253}"/>
              </a:ext>
            </a:extLst>
          </p:cNvPr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1CF2376C-AD9E-93FC-BD99-2DD5E37E090E}"/>
              </a:ext>
            </a:extLst>
          </p:cNvPr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7DA877CA-D202-C577-F58F-2DA41E4F1037}"/>
              </a:ext>
            </a:extLst>
          </p:cNvPr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CF28999D-0615-DB29-1FF3-406A3F849C80}"/>
              </a:ext>
            </a:extLst>
          </p:cNvPr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9DD38731-85EF-5C89-9642-6B64FEF356CD}"/>
              </a:ext>
            </a:extLst>
          </p:cNvPr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3E523D3B-D2BE-5D98-EE16-012840DB4B69}"/>
              </a:ext>
            </a:extLst>
          </p:cNvPr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571D6664-F85D-554C-7274-8F5041E03456}"/>
              </a:ext>
            </a:extLst>
          </p:cNvPr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38B2C3C5-4CC8-522D-A5EF-5C828AA8854E}"/>
              </a:ext>
            </a:extLst>
          </p:cNvPr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7F5E01BC-AE55-97AA-784D-7D34E862FE5E}"/>
              </a:ext>
            </a:extLst>
          </p:cNvPr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A109B1C0-6594-8CB3-CCB4-69F9A8F2A97F}"/>
              </a:ext>
            </a:extLst>
          </p:cNvPr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7BC8219B-FF6E-76FF-F5D6-77FCDD9EA045}"/>
              </a:ext>
            </a:extLst>
          </p:cNvPr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A1A4BD33-092E-0A60-548E-FDE03F412FFB}"/>
              </a:ext>
            </a:extLst>
          </p:cNvPr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F9A1F01F-669A-8A92-EB91-46A78272586A}"/>
              </a:ext>
            </a:extLst>
          </p:cNvPr>
          <p:cNvSpPr txBox="1"/>
          <p:nvPr/>
        </p:nvSpPr>
        <p:spPr>
          <a:xfrm>
            <a:off x="1848235" y="3792575"/>
            <a:ext cx="14591530" cy="48001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 dirty="0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GINGERBREAD HOUSE</a:t>
            </a:r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46CBC08D-F286-5F9C-1D27-B4ADC61FBBB5}"/>
              </a:ext>
            </a:extLst>
          </p:cNvPr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2ACB2236-CB47-33A8-6BB1-68DDAA5E6B39}"/>
              </a:ext>
            </a:extLst>
          </p:cNvPr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ABA01986-15A1-4905-6204-25978B54F851}"/>
              </a:ext>
            </a:extLst>
          </p:cNvPr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>
            <a:extLst>
              <a:ext uri="{FF2B5EF4-FFF2-40B4-BE49-F238E27FC236}">
                <a16:creationId xmlns:a16="http://schemas.microsoft.com/office/drawing/2014/main" id="{1813F8FA-7CAB-E079-6072-AAA3B06389E0}"/>
              </a:ext>
            </a:extLst>
          </p:cNvPr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>
            <a:extLst>
              <a:ext uri="{FF2B5EF4-FFF2-40B4-BE49-F238E27FC236}">
                <a16:creationId xmlns:a16="http://schemas.microsoft.com/office/drawing/2014/main" id="{5B43256A-87DC-7F5E-B18B-63F2A12D5C73}"/>
              </a:ext>
            </a:extLst>
          </p:cNvPr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92F7090E-EEA7-0D02-4FB1-5BCB95F803BF}"/>
              </a:ext>
            </a:extLst>
          </p:cNvPr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6DB07328-DFF5-5DE5-105E-4EC2D28CF288}"/>
              </a:ext>
            </a:extLst>
          </p:cNvPr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DFA19EA7-7BB1-5CA0-14C1-54E504931903}"/>
              </a:ext>
            </a:extLst>
          </p:cNvPr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B134E878-7A95-0BD7-3D56-301C012663E7}"/>
              </a:ext>
            </a:extLst>
          </p:cNvPr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EF8E95B9-4AB9-BA0B-7A5B-8DA7C440A8B7}"/>
              </a:ext>
            </a:extLst>
          </p:cNvPr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7FDC7E94-200B-2748-0319-A3C7E54C4AAE}"/>
              </a:ext>
            </a:extLst>
          </p:cNvPr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38D847BB-8A72-27B3-3806-954767EF64F6}"/>
              </a:ext>
            </a:extLst>
          </p:cNvPr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7356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F2ECC-5B7C-F85E-17A4-4B8AEC856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BF000963-B640-6090-5ACB-E83BC78E557F}"/>
              </a:ext>
            </a:extLst>
          </p:cNvPr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46EB2B2-C4B6-9588-D6F8-5C84CF671E66}"/>
              </a:ext>
            </a:extLst>
          </p:cNvPr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EDFB4A5D-E34F-B502-E372-EC96440E7D42}"/>
              </a:ext>
            </a:extLst>
          </p:cNvPr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03926E00-9DC7-313E-7347-807054472C99}"/>
              </a:ext>
            </a:extLst>
          </p:cNvPr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02C598DB-0B27-1B1E-F9DF-F617EC99C653}"/>
              </a:ext>
            </a:extLst>
          </p:cNvPr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13377833-517B-F27E-193F-1FA25FCEFC74}"/>
              </a:ext>
            </a:extLst>
          </p:cNvPr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5B83491-F5AC-1877-4036-A593CE9BC0A2}"/>
              </a:ext>
            </a:extLst>
          </p:cNvPr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21ECB5AD-2BB6-D884-2B69-ACAFF013682D}"/>
              </a:ext>
            </a:extLst>
          </p:cNvPr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85AD2E6F-527B-CE86-0CBF-743EF63BF3C4}"/>
              </a:ext>
            </a:extLst>
          </p:cNvPr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F5794DD9-DA4C-698D-CE97-2137BD0BD5D9}"/>
              </a:ext>
            </a:extLst>
          </p:cNvPr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DADBC6E5-BCD1-3DF6-2F3D-38E38889F9F6}"/>
              </a:ext>
            </a:extLst>
          </p:cNvPr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C28898B7-1375-0C63-5A53-169500F08733}"/>
              </a:ext>
            </a:extLst>
          </p:cNvPr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5DABBF48-68B0-8604-0257-496388806E7B}"/>
              </a:ext>
            </a:extLst>
          </p:cNvPr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1A25D429-5F14-512B-225B-53953083C26F}"/>
              </a:ext>
            </a:extLst>
          </p:cNvPr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692611D5-460C-23D4-85F8-9FEF68ABC8A7}"/>
              </a:ext>
            </a:extLst>
          </p:cNvPr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5B54EB5D-08D6-E238-7431-DF0DBFC2874A}"/>
              </a:ext>
            </a:extLst>
          </p:cNvPr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37A6E32F-5FC3-00B4-A39A-A8469E050C93}"/>
              </a:ext>
            </a:extLst>
          </p:cNvPr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C7E66781-C8A3-1494-06A9-1C8631A7FFDF}"/>
              </a:ext>
            </a:extLst>
          </p:cNvPr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BDF73993-3882-8BD0-B070-D9E9377EA997}"/>
              </a:ext>
            </a:extLst>
          </p:cNvPr>
          <p:cNvSpPr txBox="1"/>
          <p:nvPr/>
        </p:nvSpPr>
        <p:spPr>
          <a:xfrm>
            <a:off x="2189036" y="4502334"/>
            <a:ext cx="13909929" cy="2440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 dirty="0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CENSUS</a:t>
            </a:r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82DC1B77-6B82-58D8-0EC6-63EDAA0555DC}"/>
              </a:ext>
            </a:extLst>
          </p:cNvPr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A15F3853-DA3B-87FF-C535-CEE85354D151}"/>
              </a:ext>
            </a:extLst>
          </p:cNvPr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9A7376E4-B7C1-F1B7-4687-D457E4F99C46}"/>
              </a:ext>
            </a:extLst>
          </p:cNvPr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>
            <a:extLst>
              <a:ext uri="{FF2B5EF4-FFF2-40B4-BE49-F238E27FC236}">
                <a16:creationId xmlns:a16="http://schemas.microsoft.com/office/drawing/2014/main" id="{EFD713D5-EB48-3D24-F07F-BFFD0D4D6E9B}"/>
              </a:ext>
            </a:extLst>
          </p:cNvPr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>
            <a:extLst>
              <a:ext uri="{FF2B5EF4-FFF2-40B4-BE49-F238E27FC236}">
                <a16:creationId xmlns:a16="http://schemas.microsoft.com/office/drawing/2014/main" id="{097DD552-5272-DCFC-D8B7-02BD11D74AED}"/>
              </a:ext>
            </a:extLst>
          </p:cNvPr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69A0C8E4-E192-ED45-4FBC-ABB769951880}"/>
              </a:ext>
            </a:extLst>
          </p:cNvPr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414CD839-3AF4-51F0-5353-D40D24D6168D}"/>
              </a:ext>
            </a:extLst>
          </p:cNvPr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19DD6CA9-AC14-7239-F85C-AD5E01685E44}"/>
              </a:ext>
            </a:extLst>
          </p:cNvPr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E653FF82-DCDB-C17B-4CA9-7D7EDEF40B39}"/>
              </a:ext>
            </a:extLst>
          </p:cNvPr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62E4FF11-5449-AB47-E315-0FA247D1329B}"/>
              </a:ext>
            </a:extLst>
          </p:cNvPr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C5C9C348-9DE2-40CE-F289-EDCF4C1F019D}"/>
              </a:ext>
            </a:extLst>
          </p:cNvPr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2975E049-96E0-43BB-01D5-C8A42C6AACE2}"/>
              </a:ext>
            </a:extLst>
          </p:cNvPr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2947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A60A0-AB47-459C-8052-664A619C0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E1F0980-0958-05DE-98E0-2DFDCF4744CF}"/>
              </a:ext>
            </a:extLst>
          </p:cNvPr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B6B4F0AE-9694-87C8-CC51-322F6F721F8B}"/>
              </a:ext>
            </a:extLst>
          </p:cNvPr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E3790569-2DC6-3AA6-C6D6-8B638CB3FC37}"/>
              </a:ext>
            </a:extLst>
          </p:cNvPr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49C60D62-FEDD-F3F9-98CB-17BE3B5A0173}"/>
              </a:ext>
            </a:extLst>
          </p:cNvPr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1BE60F08-3AD8-8044-8A9F-2ABE0BC7C9F7}"/>
              </a:ext>
            </a:extLst>
          </p:cNvPr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F51B0513-7AC7-7ABE-7A9C-DAE37AF88C0B}"/>
              </a:ext>
            </a:extLst>
          </p:cNvPr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B0B3FCC0-8831-3681-DFBA-785727ADBDC2}"/>
              </a:ext>
            </a:extLst>
          </p:cNvPr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020E4EF7-8239-04ED-FA6D-9E96C3A52808}"/>
              </a:ext>
            </a:extLst>
          </p:cNvPr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7F6C52FA-F742-31DE-570E-6A0BC0F6085D}"/>
              </a:ext>
            </a:extLst>
          </p:cNvPr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423887DC-322C-A6F8-E92A-F40DEDA08BD8}"/>
              </a:ext>
            </a:extLst>
          </p:cNvPr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5F0F800F-2F98-501D-39F8-0321D6934587}"/>
              </a:ext>
            </a:extLst>
          </p:cNvPr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FC1DBEA7-6932-0912-0295-CA8AC1D2CF61}"/>
              </a:ext>
            </a:extLst>
          </p:cNvPr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9ED40741-CE27-FF9E-1737-7E3E9BD91893}"/>
              </a:ext>
            </a:extLst>
          </p:cNvPr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01FCE82A-3F2F-7D89-06F8-0C656CC9A125}"/>
              </a:ext>
            </a:extLst>
          </p:cNvPr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3FA72FE9-F961-FEFF-673F-051A7F937804}"/>
              </a:ext>
            </a:extLst>
          </p:cNvPr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8D26067A-5C84-45F7-E29E-B1229E3FF328}"/>
              </a:ext>
            </a:extLst>
          </p:cNvPr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C04A5873-F1E5-B6AA-57AC-67F1C0AD9191}"/>
              </a:ext>
            </a:extLst>
          </p:cNvPr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DCB5D864-87FB-4F08-50AB-EC750E7E8BB4}"/>
              </a:ext>
            </a:extLst>
          </p:cNvPr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Freeform 20">
            <a:extLst>
              <a:ext uri="{FF2B5EF4-FFF2-40B4-BE49-F238E27FC236}">
                <a16:creationId xmlns:a16="http://schemas.microsoft.com/office/drawing/2014/main" id="{3E150538-833A-1037-4A82-AEC598B9950A}"/>
              </a:ext>
            </a:extLst>
          </p:cNvPr>
          <p:cNvSpPr/>
          <p:nvPr/>
        </p:nvSpPr>
        <p:spPr>
          <a:xfrm>
            <a:off x="6152145" y="2536885"/>
            <a:ext cx="6122690" cy="1920994"/>
          </a:xfrm>
          <a:custGeom>
            <a:avLst/>
            <a:gdLst/>
            <a:ahLst/>
            <a:cxnLst/>
            <a:rect l="l" t="t" r="r" b="b"/>
            <a:pathLst>
              <a:path w="6122690" h="1920994">
                <a:moveTo>
                  <a:pt x="0" y="0"/>
                </a:moveTo>
                <a:lnTo>
                  <a:pt x="6122690" y="0"/>
                </a:lnTo>
                <a:lnTo>
                  <a:pt x="6122690" y="1920995"/>
                </a:lnTo>
                <a:lnTo>
                  <a:pt x="0" y="1920995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B3DE6D67-1D33-1074-49A3-7420CD48F4E9}"/>
              </a:ext>
            </a:extLst>
          </p:cNvPr>
          <p:cNvSpPr txBox="1"/>
          <p:nvPr/>
        </p:nvSpPr>
        <p:spPr>
          <a:xfrm>
            <a:off x="6360137" y="3023424"/>
            <a:ext cx="5822360" cy="13277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6"/>
              </a:lnSpc>
            </a:pPr>
            <a:r>
              <a:rPr lang="en-US" sz="6688" b="1" spc="1685" dirty="0">
                <a:solidFill>
                  <a:srgbClr val="5D2D06"/>
                </a:solidFill>
                <a:latin typeface="Loyola Bold"/>
                <a:ea typeface="Loyola Bold"/>
                <a:cs typeface="Loyola Bold"/>
                <a:sym typeface="Loyola Bold"/>
              </a:rPr>
              <a:t>CHRISTMAS</a:t>
            </a:r>
          </a:p>
        </p:txBody>
      </p:sp>
      <p:sp>
        <p:nvSpPr>
          <p:cNvPr id="22" name="TextBox 22">
            <a:extLst>
              <a:ext uri="{FF2B5EF4-FFF2-40B4-BE49-F238E27FC236}">
                <a16:creationId xmlns:a16="http://schemas.microsoft.com/office/drawing/2014/main" id="{D83F86BA-A332-C728-688B-04C7E96A5A16}"/>
              </a:ext>
            </a:extLst>
          </p:cNvPr>
          <p:cNvSpPr txBox="1"/>
          <p:nvPr/>
        </p:nvSpPr>
        <p:spPr>
          <a:xfrm>
            <a:off x="2189036" y="471430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CHARADES</a:t>
            </a:r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B3B990A1-B00F-F38E-0D50-FCD09BEBE261}"/>
              </a:ext>
            </a:extLst>
          </p:cNvPr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>
            <a:extLst>
              <a:ext uri="{FF2B5EF4-FFF2-40B4-BE49-F238E27FC236}">
                <a16:creationId xmlns:a16="http://schemas.microsoft.com/office/drawing/2014/main" id="{821CFC50-8637-EEA5-4036-FF0EA6D39C6D}"/>
              </a:ext>
            </a:extLst>
          </p:cNvPr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>
            <a:extLst>
              <a:ext uri="{FF2B5EF4-FFF2-40B4-BE49-F238E27FC236}">
                <a16:creationId xmlns:a16="http://schemas.microsoft.com/office/drawing/2014/main" id="{BED4DCF9-EB80-7CAD-3B1E-63D56DDE385E}"/>
              </a:ext>
            </a:extLst>
          </p:cNvPr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C6DFD425-AC23-0D26-814C-AC5B013DE55D}"/>
              </a:ext>
            </a:extLst>
          </p:cNvPr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AA9991FB-0FE2-C9A4-E5D3-1C61D7F43415}"/>
              </a:ext>
            </a:extLst>
          </p:cNvPr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5BAFCE9A-2FC1-8DE8-DEFA-1ECD9D1A7354}"/>
              </a:ext>
            </a:extLst>
          </p:cNvPr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B89A98CD-AFB4-B239-E0DD-23B300CCF750}"/>
              </a:ext>
            </a:extLst>
          </p:cNvPr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71FD8651-D64D-47C5-5C46-684ECFDE1E96}"/>
              </a:ext>
            </a:extLst>
          </p:cNvPr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243A11B1-08CF-1C0A-7E45-91023CB8F5DD}"/>
              </a:ext>
            </a:extLst>
          </p:cNvPr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1CEE5A0C-02A4-D4DE-C483-16CBA117F9D1}"/>
              </a:ext>
            </a:extLst>
          </p:cNvPr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3" name="Freeform 33">
            <a:extLst>
              <a:ext uri="{FF2B5EF4-FFF2-40B4-BE49-F238E27FC236}">
                <a16:creationId xmlns:a16="http://schemas.microsoft.com/office/drawing/2014/main" id="{621430AF-E120-C6AE-66C0-01FD2ED0979F}"/>
              </a:ext>
            </a:extLst>
          </p:cNvPr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4" name="Freeform 34">
            <a:extLst>
              <a:ext uri="{FF2B5EF4-FFF2-40B4-BE49-F238E27FC236}">
                <a16:creationId xmlns:a16="http://schemas.microsoft.com/office/drawing/2014/main" id="{8F45AA72-7984-0349-419D-4C99F7403EE0}"/>
              </a:ext>
            </a:extLst>
          </p:cNvPr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5" name="TextBox 21">
            <a:extLst>
              <a:ext uri="{FF2B5EF4-FFF2-40B4-BE49-F238E27FC236}">
                <a16:creationId xmlns:a16="http://schemas.microsoft.com/office/drawing/2014/main" id="{62E2C248-868D-456C-EE6A-1C2AE7520031}"/>
              </a:ext>
            </a:extLst>
          </p:cNvPr>
          <p:cNvSpPr txBox="1"/>
          <p:nvPr/>
        </p:nvSpPr>
        <p:spPr>
          <a:xfrm>
            <a:off x="6360137" y="8498088"/>
            <a:ext cx="5822360" cy="1401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6"/>
              </a:lnSpc>
            </a:pPr>
            <a:r>
              <a:rPr lang="en-US" sz="2400" b="1" spc="1685" dirty="0">
                <a:solidFill>
                  <a:srgbClr val="5D2D06"/>
                </a:solidFill>
                <a:latin typeface="Loyola Bold"/>
                <a:ea typeface="Loyola Bold"/>
                <a:cs typeface="Loyola Bold"/>
                <a:sym typeface="Loyola Bold"/>
              </a:rPr>
              <a:t>DESIGNED BY MEGAN GRAHAM</a:t>
            </a:r>
          </a:p>
        </p:txBody>
      </p:sp>
    </p:spTree>
    <p:extLst>
      <p:ext uri="{BB962C8B-B14F-4D97-AF65-F5344CB8AC3E}">
        <p14:creationId xmlns:p14="http://schemas.microsoft.com/office/powerpoint/2010/main" val="3267303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PRESENT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REINDEER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NATIVITY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SNOWMAN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MINCE PIE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3665108">
            <a:off x="-912783" y="3535999"/>
            <a:ext cx="1701830" cy="1775050"/>
          </a:xfrm>
          <a:custGeom>
            <a:avLst/>
            <a:gdLst/>
            <a:ahLst/>
            <a:cxnLst/>
            <a:rect l="l" t="t" r="r" b="b"/>
            <a:pathLst>
              <a:path w="1701830" h="1775050">
                <a:moveTo>
                  <a:pt x="0" y="0"/>
                </a:moveTo>
                <a:lnTo>
                  <a:pt x="1701830" y="0"/>
                </a:lnTo>
                <a:lnTo>
                  <a:pt x="1701830" y="1775050"/>
                </a:lnTo>
                <a:lnTo>
                  <a:pt x="0" y="17750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/>
          <p:cNvSpPr/>
          <p:nvPr/>
        </p:nvSpPr>
        <p:spPr>
          <a:xfrm rot="4679101" flipH="1">
            <a:off x="-387603" y="8293127"/>
            <a:ext cx="1737295" cy="1748222"/>
          </a:xfrm>
          <a:custGeom>
            <a:avLst/>
            <a:gdLst/>
            <a:ahLst/>
            <a:cxnLst/>
            <a:rect l="l" t="t" r="r" b="b"/>
            <a:pathLst>
              <a:path w="1737295" h="1748222">
                <a:moveTo>
                  <a:pt x="1737296" y="0"/>
                </a:moveTo>
                <a:lnTo>
                  <a:pt x="0" y="0"/>
                </a:lnTo>
                <a:lnTo>
                  <a:pt x="0" y="1748222"/>
                </a:lnTo>
                <a:lnTo>
                  <a:pt x="1737296" y="1748222"/>
                </a:lnTo>
                <a:lnTo>
                  <a:pt x="1737296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/>
          <p:cNvSpPr/>
          <p:nvPr/>
        </p:nvSpPr>
        <p:spPr>
          <a:xfrm rot="-1064343">
            <a:off x="1288906" y="7364283"/>
            <a:ext cx="2359796" cy="2625643"/>
          </a:xfrm>
          <a:custGeom>
            <a:avLst/>
            <a:gdLst/>
            <a:ahLst/>
            <a:cxnLst/>
            <a:rect l="l" t="t" r="r" b="b"/>
            <a:pathLst>
              <a:path w="2359796" h="2625643">
                <a:moveTo>
                  <a:pt x="0" y="0"/>
                </a:moveTo>
                <a:lnTo>
                  <a:pt x="2359796" y="0"/>
                </a:lnTo>
                <a:lnTo>
                  <a:pt x="2359796" y="2625642"/>
                </a:lnTo>
                <a:lnTo>
                  <a:pt x="0" y="262564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481045" y="748823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 rot="4780559">
            <a:off x="11973954" y="43828"/>
            <a:ext cx="1308735" cy="1833604"/>
          </a:xfrm>
          <a:custGeom>
            <a:avLst/>
            <a:gdLst/>
            <a:ahLst/>
            <a:cxnLst/>
            <a:rect l="l" t="t" r="r" b="b"/>
            <a:pathLst>
              <a:path w="1308735" h="1833604">
                <a:moveTo>
                  <a:pt x="0" y="0"/>
                </a:moveTo>
                <a:lnTo>
                  <a:pt x="1308735" y="0"/>
                </a:lnTo>
                <a:lnTo>
                  <a:pt x="1308735" y="1833605"/>
                </a:lnTo>
                <a:lnTo>
                  <a:pt x="0" y="183360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 rot="1621948">
            <a:off x="11921231" y="8806032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 rot="-3097491">
            <a:off x="17203165" y="912287"/>
            <a:ext cx="1448327" cy="1510641"/>
          </a:xfrm>
          <a:custGeom>
            <a:avLst/>
            <a:gdLst/>
            <a:ahLst/>
            <a:cxnLst/>
            <a:rect l="l" t="t" r="r" b="b"/>
            <a:pathLst>
              <a:path w="1448327" h="1510641">
                <a:moveTo>
                  <a:pt x="0" y="0"/>
                </a:moveTo>
                <a:lnTo>
                  <a:pt x="1448328" y="0"/>
                </a:lnTo>
                <a:lnTo>
                  <a:pt x="1448328" y="1510641"/>
                </a:lnTo>
                <a:lnTo>
                  <a:pt x="0" y="15106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Freeform 9"/>
          <p:cNvSpPr/>
          <p:nvPr/>
        </p:nvSpPr>
        <p:spPr>
          <a:xfrm rot="-435321">
            <a:off x="15085095" y="624159"/>
            <a:ext cx="2166719" cy="2410814"/>
          </a:xfrm>
          <a:custGeom>
            <a:avLst/>
            <a:gdLst/>
            <a:ahLst/>
            <a:cxnLst/>
            <a:rect l="l" t="t" r="r" b="b"/>
            <a:pathLst>
              <a:path w="2166719" h="2410814">
                <a:moveTo>
                  <a:pt x="0" y="0"/>
                </a:moveTo>
                <a:lnTo>
                  <a:pt x="2166719" y="0"/>
                </a:lnTo>
                <a:lnTo>
                  <a:pt x="2166719" y="2410814"/>
                </a:lnTo>
                <a:lnTo>
                  <a:pt x="0" y="241081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Freeform 10"/>
          <p:cNvSpPr/>
          <p:nvPr/>
        </p:nvSpPr>
        <p:spPr>
          <a:xfrm rot="1619177">
            <a:off x="-69124" y="5391407"/>
            <a:ext cx="1486126" cy="1639864"/>
          </a:xfrm>
          <a:custGeom>
            <a:avLst/>
            <a:gdLst/>
            <a:ahLst/>
            <a:cxnLst/>
            <a:rect l="l" t="t" r="r" b="b"/>
            <a:pathLst>
              <a:path w="1486126" h="1639864">
                <a:moveTo>
                  <a:pt x="0" y="0"/>
                </a:moveTo>
                <a:lnTo>
                  <a:pt x="1486126" y="0"/>
                </a:lnTo>
                <a:lnTo>
                  <a:pt x="1486126" y="1639864"/>
                </a:lnTo>
                <a:lnTo>
                  <a:pt x="0" y="163986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>
          <a:xfrm>
            <a:off x="6519595" y="75517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Freeform 12"/>
          <p:cNvSpPr/>
          <p:nvPr/>
        </p:nvSpPr>
        <p:spPr>
          <a:xfrm rot="-1394948">
            <a:off x="16850290" y="3024813"/>
            <a:ext cx="1433753" cy="2008761"/>
          </a:xfrm>
          <a:custGeom>
            <a:avLst/>
            <a:gdLst/>
            <a:ahLst/>
            <a:cxnLst/>
            <a:rect l="l" t="t" r="r" b="b"/>
            <a:pathLst>
              <a:path w="1433753" h="2008761">
                <a:moveTo>
                  <a:pt x="0" y="0"/>
                </a:moveTo>
                <a:lnTo>
                  <a:pt x="1433754" y="0"/>
                </a:lnTo>
                <a:lnTo>
                  <a:pt x="1433754" y="2008761"/>
                </a:lnTo>
                <a:lnTo>
                  <a:pt x="0" y="20087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3" name="Freeform 13"/>
          <p:cNvSpPr/>
          <p:nvPr/>
        </p:nvSpPr>
        <p:spPr>
          <a:xfrm rot="6078092">
            <a:off x="389680" y="-18508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3"/>
                </a:lnTo>
                <a:lnTo>
                  <a:pt x="0" y="148279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 rot="1621948">
            <a:off x="3786117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Freeform 15"/>
          <p:cNvSpPr/>
          <p:nvPr/>
        </p:nvSpPr>
        <p:spPr>
          <a:xfrm rot="1621948">
            <a:off x="743246" y="1506043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6" name="Freeform 16"/>
          <p:cNvSpPr/>
          <p:nvPr/>
        </p:nvSpPr>
        <p:spPr>
          <a:xfrm rot="1621948">
            <a:off x="17112073" y="4552398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7" name="Freeform 17"/>
          <p:cNvSpPr/>
          <p:nvPr/>
        </p:nvSpPr>
        <p:spPr>
          <a:xfrm rot="3101633">
            <a:off x="249766" y="2372223"/>
            <a:ext cx="1557867" cy="2182651"/>
          </a:xfrm>
          <a:custGeom>
            <a:avLst/>
            <a:gdLst/>
            <a:ahLst/>
            <a:cxnLst/>
            <a:rect l="l" t="t" r="r" b="b"/>
            <a:pathLst>
              <a:path w="1557867" h="2182651">
                <a:moveTo>
                  <a:pt x="0" y="0"/>
                </a:moveTo>
                <a:lnTo>
                  <a:pt x="1557868" y="0"/>
                </a:lnTo>
                <a:lnTo>
                  <a:pt x="1557868" y="2182651"/>
                </a:lnTo>
                <a:lnTo>
                  <a:pt x="0" y="218265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8" name="Freeform 18"/>
          <p:cNvSpPr/>
          <p:nvPr/>
        </p:nvSpPr>
        <p:spPr>
          <a:xfrm rot="-206950">
            <a:off x="17006684" y="8418038"/>
            <a:ext cx="1670020" cy="1680524"/>
          </a:xfrm>
          <a:custGeom>
            <a:avLst/>
            <a:gdLst/>
            <a:ahLst/>
            <a:cxnLst/>
            <a:rect l="l" t="t" r="r" b="b"/>
            <a:pathLst>
              <a:path w="1670020" h="1680524">
                <a:moveTo>
                  <a:pt x="0" y="0"/>
                </a:moveTo>
                <a:lnTo>
                  <a:pt x="1670021" y="0"/>
                </a:lnTo>
                <a:lnTo>
                  <a:pt x="1670021" y="1680524"/>
                </a:lnTo>
                <a:lnTo>
                  <a:pt x="0" y="16805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9" name="Freeform 19"/>
          <p:cNvSpPr/>
          <p:nvPr/>
        </p:nvSpPr>
        <p:spPr>
          <a:xfrm rot="1621948">
            <a:off x="3786117" y="8391867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0" name="TextBox 20"/>
          <p:cNvSpPr txBox="1"/>
          <p:nvPr/>
        </p:nvSpPr>
        <p:spPr>
          <a:xfrm>
            <a:off x="2189036" y="4502334"/>
            <a:ext cx="13909929" cy="2564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13"/>
              </a:lnSpc>
            </a:pPr>
            <a:r>
              <a:rPr lang="en-US" sz="20924" b="1">
                <a:solidFill>
                  <a:srgbClr val="DD3366"/>
                </a:solidFill>
                <a:latin typeface="Loyola Bold"/>
                <a:ea typeface="Loyola Bold"/>
                <a:cs typeface="Loyola Bold"/>
                <a:sym typeface="Loyola Bold"/>
              </a:rPr>
              <a:t>TREE</a:t>
            </a:r>
          </a:p>
        </p:txBody>
      </p:sp>
      <p:sp>
        <p:nvSpPr>
          <p:cNvPr id="21" name="Freeform 21"/>
          <p:cNvSpPr/>
          <p:nvPr/>
        </p:nvSpPr>
        <p:spPr>
          <a:xfrm rot="1619177" flipH="1">
            <a:off x="4875729" y="210434"/>
            <a:ext cx="1483107" cy="1636531"/>
          </a:xfrm>
          <a:custGeom>
            <a:avLst/>
            <a:gdLst/>
            <a:ahLst/>
            <a:cxnLst/>
            <a:rect l="l" t="t" r="r" b="b"/>
            <a:pathLst>
              <a:path w="1483107" h="1636531">
                <a:moveTo>
                  <a:pt x="1483106" y="0"/>
                </a:moveTo>
                <a:lnTo>
                  <a:pt x="0" y="0"/>
                </a:lnTo>
                <a:lnTo>
                  <a:pt x="0" y="1636532"/>
                </a:lnTo>
                <a:lnTo>
                  <a:pt x="1483106" y="1636532"/>
                </a:lnTo>
                <a:lnTo>
                  <a:pt x="1483106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2" name="Freeform 22"/>
          <p:cNvSpPr/>
          <p:nvPr/>
        </p:nvSpPr>
        <p:spPr>
          <a:xfrm rot="5012905" flipH="1">
            <a:off x="4395879" y="8556339"/>
            <a:ext cx="1720646" cy="2003663"/>
          </a:xfrm>
          <a:custGeom>
            <a:avLst/>
            <a:gdLst/>
            <a:ahLst/>
            <a:cxnLst/>
            <a:rect l="l" t="t" r="r" b="b"/>
            <a:pathLst>
              <a:path w="1720646" h="2003663">
                <a:moveTo>
                  <a:pt x="1720646" y="0"/>
                </a:moveTo>
                <a:lnTo>
                  <a:pt x="0" y="0"/>
                </a:lnTo>
                <a:lnTo>
                  <a:pt x="0" y="2003663"/>
                </a:lnTo>
                <a:lnTo>
                  <a:pt x="1720646" y="2003663"/>
                </a:lnTo>
                <a:lnTo>
                  <a:pt x="1720646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3" name="Freeform 23"/>
          <p:cNvSpPr/>
          <p:nvPr/>
        </p:nvSpPr>
        <p:spPr>
          <a:xfrm rot="-703569">
            <a:off x="12726321" y="8907261"/>
            <a:ext cx="1842464" cy="1921736"/>
          </a:xfrm>
          <a:custGeom>
            <a:avLst/>
            <a:gdLst/>
            <a:ahLst/>
            <a:cxnLst/>
            <a:rect l="l" t="t" r="r" b="b"/>
            <a:pathLst>
              <a:path w="1842464" h="1921736">
                <a:moveTo>
                  <a:pt x="0" y="0"/>
                </a:moveTo>
                <a:lnTo>
                  <a:pt x="1842464" y="0"/>
                </a:lnTo>
                <a:lnTo>
                  <a:pt x="1842464" y="1921736"/>
                </a:lnTo>
                <a:lnTo>
                  <a:pt x="0" y="192173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4" name="Freeform 24"/>
          <p:cNvSpPr/>
          <p:nvPr/>
        </p:nvSpPr>
        <p:spPr>
          <a:xfrm rot="1621948">
            <a:off x="16098080" y="9624114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5" name="Freeform 25"/>
          <p:cNvSpPr/>
          <p:nvPr/>
        </p:nvSpPr>
        <p:spPr>
          <a:xfrm rot="6078092">
            <a:off x="14376568" y="-355011"/>
            <a:ext cx="1473525" cy="1482793"/>
          </a:xfrm>
          <a:custGeom>
            <a:avLst/>
            <a:gdLst/>
            <a:ahLst/>
            <a:cxnLst/>
            <a:rect l="l" t="t" r="r" b="b"/>
            <a:pathLst>
              <a:path w="1473525" h="1482793">
                <a:moveTo>
                  <a:pt x="0" y="0"/>
                </a:moveTo>
                <a:lnTo>
                  <a:pt x="1473525" y="0"/>
                </a:lnTo>
                <a:lnTo>
                  <a:pt x="1473525" y="1482792"/>
                </a:lnTo>
                <a:lnTo>
                  <a:pt x="0" y="14827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6" name="Freeform 26"/>
          <p:cNvSpPr/>
          <p:nvPr/>
        </p:nvSpPr>
        <p:spPr>
          <a:xfrm rot="-1988896">
            <a:off x="14636310" y="7803527"/>
            <a:ext cx="2228329" cy="1314714"/>
          </a:xfrm>
          <a:custGeom>
            <a:avLst/>
            <a:gdLst/>
            <a:ahLst/>
            <a:cxnLst/>
            <a:rect l="l" t="t" r="r" b="b"/>
            <a:pathLst>
              <a:path w="2228329" h="1314714">
                <a:moveTo>
                  <a:pt x="0" y="0"/>
                </a:moveTo>
                <a:lnTo>
                  <a:pt x="2228329" y="0"/>
                </a:lnTo>
                <a:lnTo>
                  <a:pt x="2228329" y="1314714"/>
                </a:lnTo>
                <a:lnTo>
                  <a:pt x="0" y="131471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Freeform 27"/>
          <p:cNvSpPr/>
          <p:nvPr/>
        </p:nvSpPr>
        <p:spPr>
          <a:xfrm rot="1621948">
            <a:off x="17374273" y="767199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8" name="Freeform 28"/>
          <p:cNvSpPr/>
          <p:nvPr/>
        </p:nvSpPr>
        <p:spPr>
          <a:xfrm rot="1621948">
            <a:off x="14164535" y="1630706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7" y="0"/>
                </a:lnTo>
                <a:lnTo>
                  <a:pt x="385787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9" name="Freeform 29"/>
          <p:cNvSpPr/>
          <p:nvPr/>
        </p:nvSpPr>
        <p:spPr>
          <a:xfrm rot="1621948">
            <a:off x="17636474" y="245055"/>
            <a:ext cx="385787" cy="397719"/>
          </a:xfrm>
          <a:custGeom>
            <a:avLst/>
            <a:gdLst/>
            <a:ahLst/>
            <a:cxnLst/>
            <a:rect l="l" t="t" r="r" b="b"/>
            <a:pathLst>
              <a:path w="385787" h="397719">
                <a:moveTo>
                  <a:pt x="0" y="0"/>
                </a:moveTo>
                <a:lnTo>
                  <a:pt x="385788" y="0"/>
                </a:lnTo>
                <a:lnTo>
                  <a:pt x="385788" y="397719"/>
                </a:lnTo>
                <a:lnTo>
                  <a:pt x="0" y="39771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0" name="Freeform 30"/>
          <p:cNvSpPr/>
          <p:nvPr/>
        </p:nvSpPr>
        <p:spPr>
          <a:xfrm rot="1828644">
            <a:off x="8342237" y="1672467"/>
            <a:ext cx="1858161" cy="1625891"/>
          </a:xfrm>
          <a:custGeom>
            <a:avLst/>
            <a:gdLst/>
            <a:ahLst/>
            <a:cxnLst/>
            <a:rect l="l" t="t" r="r" b="b"/>
            <a:pathLst>
              <a:path w="1858161" h="1625891">
                <a:moveTo>
                  <a:pt x="0" y="0"/>
                </a:moveTo>
                <a:lnTo>
                  <a:pt x="1858161" y="0"/>
                </a:lnTo>
                <a:lnTo>
                  <a:pt x="1858161" y="1625891"/>
                </a:lnTo>
                <a:lnTo>
                  <a:pt x="0" y="1625891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1" name="Freeform 31"/>
          <p:cNvSpPr/>
          <p:nvPr/>
        </p:nvSpPr>
        <p:spPr>
          <a:xfrm rot="1557046">
            <a:off x="1990008" y="349158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0" y="0"/>
                </a:moveTo>
                <a:lnTo>
                  <a:pt x="1526173" y="0"/>
                </a:lnTo>
                <a:lnTo>
                  <a:pt x="1526173" y="1928812"/>
                </a:lnTo>
                <a:lnTo>
                  <a:pt x="0" y="1928812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2" name="Freeform 32"/>
          <p:cNvSpPr/>
          <p:nvPr/>
        </p:nvSpPr>
        <p:spPr>
          <a:xfrm rot="-883012" flipH="1">
            <a:off x="16181190" y="5397206"/>
            <a:ext cx="1526173" cy="1928812"/>
          </a:xfrm>
          <a:custGeom>
            <a:avLst/>
            <a:gdLst/>
            <a:ahLst/>
            <a:cxnLst/>
            <a:rect l="l" t="t" r="r" b="b"/>
            <a:pathLst>
              <a:path w="1526173" h="1928812">
                <a:moveTo>
                  <a:pt x="1526173" y="0"/>
                </a:moveTo>
                <a:lnTo>
                  <a:pt x="0" y="0"/>
                </a:lnTo>
                <a:lnTo>
                  <a:pt x="0" y="1928812"/>
                </a:lnTo>
                <a:lnTo>
                  <a:pt x="1526173" y="1928812"/>
                </a:lnTo>
                <a:lnTo>
                  <a:pt x="1526173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Custom</PresentationFormat>
  <Paragraphs>36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Calibri</vt:lpstr>
      <vt:lpstr>Arial</vt:lpstr>
      <vt:lpstr>Loyola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In Christmas Charades</dc:title>
  <dc:creator>David Thornton</dc:creator>
  <cp:lastModifiedBy>David Thornton</cp:lastModifiedBy>
  <cp:revision>4</cp:revision>
  <dcterms:created xsi:type="dcterms:W3CDTF">2006-08-16T00:00:00Z</dcterms:created>
  <dcterms:modified xsi:type="dcterms:W3CDTF">2025-12-23T18:22:03Z</dcterms:modified>
  <dc:identifier>DAG8IdoDsL8</dc:identifier>
</cp:coreProperties>
</file>