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Anton" charset="1" panose="00000500000000000000"/>
      <p:regular r:id="rId12"/>
    </p:embeddedFont>
    <p:embeddedFont>
      <p:font typeface="Roboto" charset="1" panose="02000000000000000000"/>
      <p:regular r:id="rId13"/>
    </p:embeddedFont>
    <p:embeddedFont>
      <p:font typeface="Roboto Bold" charset="1" panose="0200000000000000000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jpeg" Type="http://schemas.openxmlformats.org/officeDocument/2006/relationships/image"/><Relationship Id="rId5" Target="../media/image4.jpeg" Type="http://schemas.openxmlformats.org/officeDocument/2006/relationships/image"/><Relationship Id="rId6" Target="../media/image5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jpeg" Type="http://schemas.openxmlformats.org/officeDocument/2006/relationships/image"/><Relationship Id="rId5" Target="../media/image4.jpeg" Type="http://schemas.openxmlformats.org/officeDocument/2006/relationships/image"/><Relationship Id="rId6" Target="../media/image5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6293" y="0"/>
            <a:ext cx="18464293" cy="10287000"/>
          </a:xfrm>
          <a:custGeom>
            <a:avLst/>
            <a:gdLst/>
            <a:ahLst/>
            <a:cxnLst/>
            <a:rect r="r" b="b" t="t" l="l"/>
            <a:pathLst>
              <a:path h="10287000" w="18464293">
                <a:moveTo>
                  <a:pt x="0" y="0"/>
                </a:moveTo>
                <a:lnTo>
                  <a:pt x="18464293" y="0"/>
                </a:lnTo>
                <a:lnTo>
                  <a:pt x="1846429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3000"/>
            </a:blip>
            <a:stretch>
              <a:fillRect l="0" t="-598" r="-9" b="-59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07594" y="3574191"/>
            <a:ext cx="4062793" cy="3491463"/>
            <a:chOff x="0" y="0"/>
            <a:chExt cx="812800" cy="6985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3"/>
              <a:stretch>
                <a:fillRect l="-13657" t="0" r="-13657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5032795" y="3574191"/>
            <a:ext cx="4062793" cy="3491463"/>
            <a:chOff x="0" y="0"/>
            <a:chExt cx="812800" cy="698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4"/>
              <a:stretch>
                <a:fillRect l="-26050" t="0" r="-2605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395672" y="3574191"/>
            <a:ext cx="4062793" cy="3491463"/>
            <a:chOff x="0" y="0"/>
            <a:chExt cx="812800" cy="698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5"/>
              <a:stretch>
                <a:fillRect l="-14614" t="0" r="-14614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3925190" y="3574191"/>
            <a:ext cx="4062793" cy="3491463"/>
            <a:chOff x="0" y="0"/>
            <a:chExt cx="812800" cy="6985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6"/>
              <a:stretch>
                <a:fillRect l="-14614" t="0" r="-14614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622656" y="1747914"/>
            <a:ext cx="1832670" cy="1810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1"/>
              </a:lnSpc>
            </a:pPr>
            <a:r>
              <a:rPr lang="en-US" sz="522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ON THE </a:t>
            </a:r>
          </a:p>
          <a:p>
            <a:pPr algn="ctr">
              <a:lnSpc>
                <a:spcPts val="7321"/>
              </a:lnSpc>
            </a:pPr>
            <a:r>
              <a:rPr lang="en-US" sz="522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BEACH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307593" y="2210221"/>
            <a:ext cx="3513198" cy="886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1"/>
              </a:lnSpc>
            </a:pPr>
            <a:r>
              <a:rPr lang="en-US" sz="522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PADDLING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828273" y="2210221"/>
            <a:ext cx="5197591" cy="885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15"/>
              </a:lnSpc>
            </a:pPr>
            <a:r>
              <a:rPr lang="en-US" sz="5225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SNORKELLING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838209" y="1747914"/>
            <a:ext cx="4236755" cy="1810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1"/>
              </a:lnSpc>
            </a:pPr>
            <a:r>
              <a:rPr lang="en-US" sz="522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SCUBA</a:t>
            </a:r>
          </a:p>
          <a:p>
            <a:pPr algn="ctr">
              <a:lnSpc>
                <a:spcPts val="7321"/>
              </a:lnSpc>
            </a:pPr>
            <a:r>
              <a:rPr lang="en-US" sz="522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DIVING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70535" y="7438315"/>
            <a:ext cx="2936913" cy="1482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63"/>
              </a:lnSpc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Looking at the view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451664" y="7438315"/>
            <a:ext cx="3225055" cy="1482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63"/>
              </a:lnSpc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Staying in the shallows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832794" y="7438315"/>
            <a:ext cx="3225055" cy="1482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63"/>
              </a:lnSpc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Getting your hair wet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213923" y="7438315"/>
            <a:ext cx="3225055" cy="1482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63"/>
              </a:lnSpc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Going really deep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525" y="0"/>
            <a:ext cx="18297525" cy="10317135"/>
          </a:xfrm>
          <a:custGeom>
            <a:avLst/>
            <a:gdLst/>
            <a:ahLst/>
            <a:cxnLst/>
            <a:rect r="r" b="b" t="t" l="l"/>
            <a:pathLst>
              <a:path h="10317135" w="18297525">
                <a:moveTo>
                  <a:pt x="0" y="0"/>
                </a:moveTo>
                <a:lnTo>
                  <a:pt x="18297525" y="0"/>
                </a:lnTo>
                <a:lnTo>
                  <a:pt x="18297525" y="10317135"/>
                </a:lnTo>
                <a:lnTo>
                  <a:pt x="0" y="103171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3000"/>
            </a:blip>
            <a:stretch>
              <a:fillRect l="-9" t="0" r="-9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87382" y="2142517"/>
            <a:ext cx="4062793" cy="3491463"/>
            <a:chOff x="0" y="0"/>
            <a:chExt cx="812800" cy="6985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3"/>
              <a:stretch>
                <a:fillRect l="-13657" t="0" r="-13657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402443" y="332259"/>
            <a:ext cx="1832670" cy="1810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1"/>
              </a:lnSpc>
            </a:pPr>
            <a:r>
              <a:rPr lang="en-US" sz="522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ON THE </a:t>
            </a:r>
          </a:p>
          <a:p>
            <a:pPr algn="ctr">
              <a:lnSpc>
                <a:spcPts val="7321"/>
              </a:lnSpc>
            </a:pPr>
            <a:r>
              <a:rPr lang="en-US" sz="522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BEACH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584901" y="1511178"/>
            <a:ext cx="8530298" cy="9389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32"/>
              </a:lnSpc>
            </a:pPr>
            <a:r>
              <a:rPr lang="en-US" sz="5451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Looking at the view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969097" y="3060619"/>
            <a:ext cx="7828787" cy="2987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19650" indent="-459825" lvl="1">
              <a:lnSpc>
                <a:spcPts val="5963"/>
              </a:lnSpc>
              <a:buFont typeface="Arial"/>
              <a:buChar char="•"/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You wouldn’t call yourself a Christian.</a:t>
            </a:r>
          </a:p>
          <a:p>
            <a:pPr algn="l" marL="919650" indent="-459825" lvl="1">
              <a:lnSpc>
                <a:spcPts val="5963"/>
              </a:lnSpc>
              <a:buFont typeface="Arial"/>
              <a:buChar char="•"/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You’re on the edge and looking on.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0563" y="0"/>
            <a:ext cx="18448563" cy="10287000"/>
          </a:xfrm>
          <a:custGeom>
            <a:avLst/>
            <a:gdLst/>
            <a:ahLst/>
            <a:cxnLst/>
            <a:rect r="r" b="b" t="t" l="l"/>
            <a:pathLst>
              <a:path h="10287000" w="18448563">
                <a:moveTo>
                  <a:pt x="0" y="0"/>
                </a:moveTo>
                <a:lnTo>
                  <a:pt x="18448563" y="0"/>
                </a:lnTo>
                <a:lnTo>
                  <a:pt x="1844856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3000"/>
            </a:blip>
            <a:stretch>
              <a:fillRect l="0" t="-555" r="-9" b="-55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18429" y="1765299"/>
            <a:ext cx="4062793" cy="3491463"/>
            <a:chOff x="0" y="0"/>
            <a:chExt cx="812800" cy="6985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3"/>
              <a:stretch>
                <a:fillRect l="-26050" t="0" r="-26050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793227" y="537908"/>
            <a:ext cx="3513198" cy="886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1"/>
              </a:lnSpc>
            </a:pPr>
            <a:r>
              <a:rPr lang="en-US" sz="522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PADDLING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584901" y="1511178"/>
            <a:ext cx="8530298" cy="9389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32"/>
              </a:lnSpc>
            </a:pPr>
            <a:r>
              <a:rPr lang="en-US" sz="5451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Staying in the shallows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969097" y="3060619"/>
            <a:ext cx="7828787" cy="4492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19650" indent="-459825" lvl="1">
              <a:lnSpc>
                <a:spcPts val="5963"/>
              </a:lnSpc>
              <a:buFont typeface="Arial"/>
              <a:buChar char="•"/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You’d call yourself a Christian, but you’re still quite new to it and want to stay in the shallows.</a:t>
            </a:r>
          </a:p>
          <a:p>
            <a:pPr algn="l" marL="919650" indent="-459825" lvl="1">
              <a:lnSpc>
                <a:spcPts val="5963"/>
              </a:lnSpc>
              <a:buFont typeface="Arial"/>
              <a:buChar char="•"/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You’ve got loads of questions.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3000"/>
            </a:blip>
            <a:stretch>
              <a:fillRect l="0" t="-115" r="-9" b="-11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29858" y="1652037"/>
            <a:ext cx="4062793" cy="3491463"/>
            <a:chOff x="0" y="0"/>
            <a:chExt cx="812800" cy="6985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3"/>
              <a:stretch>
                <a:fillRect l="-14614" t="0" r="-14614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-137541" y="538253"/>
            <a:ext cx="5197591" cy="885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15"/>
              </a:lnSpc>
            </a:pPr>
            <a:r>
              <a:rPr lang="en-US" sz="5225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SNORKELLING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584901" y="1511178"/>
            <a:ext cx="8530298" cy="9389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32"/>
              </a:lnSpc>
            </a:pPr>
            <a:r>
              <a:rPr lang="en-US" sz="5451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Geting your hair wet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969097" y="3060619"/>
            <a:ext cx="7828787" cy="5259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19650" indent="-459825" lvl="1">
              <a:lnSpc>
                <a:spcPts val="5963"/>
              </a:lnSpc>
              <a:buFont typeface="Arial"/>
              <a:buChar char="•"/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You’d call yourself a Christian, </a:t>
            </a:r>
          </a:p>
          <a:p>
            <a:pPr algn="l" marL="919650" indent="-459825" lvl="1">
              <a:lnSpc>
                <a:spcPts val="5963"/>
              </a:lnSpc>
              <a:buFont typeface="Arial"/>
              <a:buChar char="•"/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but you want to go a bit deeper, get a bit closer to God and work out how to live out your faith in practice.</a:t>
            </a:r>
          </a:p>
          <a:p>
            <a:pPr algn="l" marL="919650" indent="-459825" lvl="1">
              <a:lnSpc>
                <a:spcPts val="5963"/>
              </a:lnSpc>
              <a:buFont typeface="Arial"/>
              <a:buChar char="•"/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You’ve still got questions...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86399" y="0"/>
            <a:ext cx="18574399" cy="10287000"/>
          </a:xfrm>
          <a:custGeom>
            <a:avLst/>
            <a:gdLst/>
            <a:ahLst/>
            <a:cxnLst/>
            <a:rect r="r" b="b" t="t" l="l"/>
            <a:pathLst>
              <a:path h="10287000" w="18574399">
                <a:moveTo>
                  <a:pt x="0" y="0"/>
                </a:moveTo>
                <a:lnTo>
                  <a:pt x="18574399" y="0"/>
                </a:lnTo>
                <a:lnTo>
                  <a:pt x="185743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3000"/>
            </a:blip>
            <a:stretch>
              <a:fillRect l="0" t="-900" r="-9" b="-90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66362" y="2268643"/>
            <a:ext cx="4062793" cy="3491463"/>
            <a:chOff x="0" y="0"/>
            <a:chExt cx="812800" cy="6985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3"/>
              <a:stretch>
                <a:fillRect l="-14614" t="0" r="-14614" b="0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279382" y="237882"/>
            <a:ext cx="4236755" cy="1810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1"/>
              </a:lnSpc>
            </a:pPr>
            <a:r>
              <a:rPr lang="en-US" sz="522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SCUBA</a:t>
            </a:r>
          </a:p>
          <a:p>
            <a:pPr algn="ctr">
              <a:lnSpc>
                <a:spcPts val="7321"/>
              </a:lnSpc>
            </a:pPr>
            <a:r>
              <a:rPr lang="en-US" sz="522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DIVING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584901" y="1511178"/>
            <a:ext cx="8530298" cy="9389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32"/>
              </a:lnSpc>
            </a:pPr>
            <a:r>
              <a:rPr lang="en-US" sz="5451" b="true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Going really deep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969097" y="3060619"/>
            <a:ext cx="7828787" cy="59973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19650" indent="-459825" lvl="1">
              <a:lnSpc>
                <a:spcPts val="5963"/>
              </a:lnSpc>
              <a:buFont typeface="Arial"/>
              <a:buChar char="•"/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You’ve been a Christian a while and you’re all in.</a:t>
            </a:r>
          </a:p>
          <a:p>
            <a:pPr algn="l" marL="919650" indent="-459825" lvl="1">
              <a:lnSpc>
                <a:spcPts val="5963"/>
              </a:lnSpc>
              <a:buFont typeface="Arial"/>
              <a:buChar char="•"/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You want to get into the Bible more and maybe grow into leading other people towards faith...</a:t>
            </a:r>
          </a:p>
          <a:p>
            <a:pPr algn="l" marL="919650" indent="-459825" lvl="1">
              <a:lnSpc>
                <a:spcPts val="5963"/>
              </a:lnSpc>
              <a:buFont typeface="Arial"/>
              <a:buChar char="•"/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...and you’ve still got questions.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76293" y="0"/>
            <a:ext cx="18464293" cy="10287000"/>
          </a:xfrm>
          <a:custGeom>
            <a:avLst/>
            <a:gdLst/>
            <a:ahLst/>
            <a:cxnLst/>
            <a:rect r="r" b="b" t="t" l="l"/>
            <a:pathLst>
              <a:path h="10287000" w="18464293">
                <a:moveTo>
                  <a:pt x="0" y="0"/>
                </a:moveTo>
                <a:lnTo>
                  <a:pt x="18464293" y="0"/>
                </a:lnTo>
                <a:lnTo>
                  <a:pt x="1846429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3000"/>
            </a:blip>
            <a:stretch>
              <a:fillRect l="0" t="-598" r="-9" b="-59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07594" y="3574191"/>
            <a:ext cx="4062793" cy="3491463"/>
            <a:chOff x="0" y="0"/>
            <a:chExt cx="812800" cy="6985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3"/>
              <a:stretch>
                <a:fillRect l="-13657" t="0" r="-13657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5032795" y="3574191"/>
            <a:ext cx="4062793" cy="3491463"/>
            <a:chOff x="0" y="0"/>
            <a:chExt cx="812800" cy="6985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4"/>
              <a:stretch>
                <a:fillRect l="-26050" t="0" r="-2605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395672" y="3574191"/>
            <a:ext cx="4062793" cy="3491463"/>
            <a:chOff x="0" y="0"/>
            <a:chExt cx="812800" cy="698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5"/>
              <a:stretch>
                <a:fillRect l="-14614" t="0" r="-14614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3925190" y="3574191"/>
            <a:ext cx="4062793" cy="3491463"/>
            <a:chOff x="0" y="0"/>
            <a:chExt cx="812800" cy="6985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698500"/>
            </a:xfrm>
            <a:custGeom>
              <a:avLst/>
              <a:gdLst/>
              <a:ahLst/>
              <a:cxnLst/>
              <a:rect r="r" b="b" t="t" l="l"/>
              <a:pathLst>
                <a:path h="698500" w="8128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blipFill>
              <a:blip r:embed="rId6"/>
              <a:stretch>
                <a:fillRect l="-14614" t="0" r="-14614" b="0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622656" y="1747914"/>
            <a:ext cx="1832670" cy="1810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1"/>
              </a:lnSpc>
            </a:pPr>
            <a:r>
              <a:rPr lang="en-US" sz="522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ON THE </a:t>
            </a:r>
          </a:p>
          <a:p>
            <a:pPr algn="ctr">
              <a:lnSpc>
                <a:spcPts val="7321"/>
              </a:lnSpc>
            </a:pPr>
            <a:r>
              <a:rPr lang="en-US" sz="522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BEACH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307593" y="2210221"/>
            <a:ext cx="3513198" cy="886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1"/>
              </a:lnSpc>
            </a:pPr>
            <a:r>
              <a:rPr lang="en-US" sz="522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PADDLING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828273" y="2210221"/>
            <a:ext cx="5197591" cy="885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15"/>
              </a:lnSpc>
            </a:pPr>
            <a:r>
              <a:rPr lang="en-US" sz="5225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SNORKELLING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838209" y="1747914"/>
            <a:ext cx="4236755" cy="1810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21"/>
              </a:lnSpc>
            </a:pPr>
            <a:r>
              <a:rPr lang="en-US" sz="522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SCUBA</a:t>
            </a:r>
          </a:p>
          <a:p>
            <a:pPr algn="ctr">
              <a:lnSpc>
                <a:spcPts val="7321"/>
              </a:lnSpc>
            </a:pPr>
            <a:r>
              <a:rPr lang="en-US" sz="5229">
                <a:solidFill>
                  <a:srgbClr val="000000"/>
                </a:solidFill>
                <a:latin typeface="Anton"/>
                <a:ea typeface="Anton"/>
                <a:cs typeface="Anton"/>
                <a:sym typeface="Anton"/>
              </a:rPr>
              <a:t>DIVING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70535" y="7438315"/>
            <a:ext cx="2936913" cy="1482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63"/>
              </a:lnSpc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Looking at the view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451664" y="7438315"/>
            <a:ext cx="3225055" cy="1482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63"/>
              </a:lnSpc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Staying in the shallows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832794" y="7438315"/>
            <a:ext cx="3225055" cy="1482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63"/>
              </a:lnSpc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Getting your hair wet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213923" y="7438315"/>
            <a:ext cx="3225055" cy="1482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63"/>
              </a:lnSpc>
            </a:pPr>
            <a:r>
              <a:rPr lang="en-US" sz="425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Going really deep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DAHX5wmAYfs</dc:identifier>
  <dcterms:modified xsi:type="dcterms:W3CDTF">2011-08-01T06:04:30Z</dcterms:modified>
  <cp:revision>1</cp:revision>
  <dc:title>Small groups - Four options </dc:title>
</cp:coreProperties>
</file>