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ink/ink1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2"/>
  </p:notesMasterIdLst>
  <p:sldIdLst>
    <p:sldId id="256" r:id="rId5"/>
    <p:sldId id="259" r:id="rId6"/>
    <p:sldId id="260" r:id="rId7"/>
    <p:sldId id="261" r:id="rId8"/>
    <p:sldId id="262" r:id="rId9"/>
    <p:sldId id="271" r:id="rId10"/>
    <p:sldId id="296" r:id="rId11"/>
    <p:sldId id="263" r:id="rId12"/>
    <p:sldId id="272" r:id="rId13"/>
    <p:sldId id="308" r:id="rId14"/>
    <p:sldId id="264" r:id="rId15"/>
    <p:sldId id="273" r:id="rId16"/>
    <p:sldId id="309" r:id="rId17"/>
    <p:sldId id="265" r:id="rId18"/>
    <p:sldId id="274" r:id="rId19"/>
    <p:sldId id="317" r:id="rId20"/>
    <p:sldId id="310" r:id="rId21"/>
    <p:sldId id="266" r:id="rId22"/>
    <p:sldId id="287" r:id="rId23"/>
    <p:sldId id="275" r:id="rId24"/>
    <p:sldId id="286" r:id="rId25"/>
    <p:sldId id="311" r:id="rId26"/>
    <p:sldId id="267" r:id="rId27"/>
    <p:sldId id="276" r:id="rId28"/>
    <p:sldId id="312" r:id="rId29"/>
    <p:sldId id="268" r:id="rId30"/>
    <p:sldId id="277" r:id="rId31"/>
    <p:sldId id="313" r:id="rId32"/>
    <p:sldId id="269" r:id="rId33"/>
    <p:sldId id="278" r:id="rId34"/>
    <p:sldId id="318" r:id="rId35"/>
    <p:sldId id="281" r:id="rId36"/>
    <p:sldId id="282" r:id="rId37"/>
    <p:sldId id="319" r:id="rId38"/>
    <p:sldId id="304" r:id="rId39"/>
    <p:sldId id="314" r:id="rId40"/>
    <p:sldId id="270" r:id="rId41"/>
    <p:sldId id="279" r:id="rId42"/>
    <p:sldId id="288" r:id="rId43"/>
    <p:sldId id="320" r:id="rId44"/>
    <p:sldId id="321" r:id="rId45"/>
    <p:sldId id="322" r:id="rId46"/>
    <p:sldId id="323" r:id="rId47"/>
    <p:sldId id="324" r:id="rId48"/>
    <p:sldId id="315" r:id="rId49"/>
    <p:sldId id="316" r:id="rId50"/>
    <p:sldId id="325" r:id="rId51"/>
  </p:sldIdLst>
  <p:sldSz cx="12192000" cy="6858000"/>
  <p:notesSz cx="6858000" cy="9144000"/>
  <p:embeddedFontLst>
    <p:embeddedFont>
      <p:font typeface="Arial Nova" panose="020B0504020202020204" pitchFamily="34" charset="0"/>
      <p:regular r:id="rId53"/>
      <p:bold r:id="rId54"/>
      <p:italic r:id="rId55"/>
      <p:boldItalic r:id="rId56"/>
    </p:embeddedFont>
    <p:embeddedFont>
      <p:font typeface="Bahnschrift SemiBold" panose="020B0502040204020203" pitchFamily="34" charset="0"/>
      <p:bold r:id="rId57"/>
    </p:embeddedFont>
    <p:embeddedFont>
      <p:font typeface="Beyond The Mountains"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D1E"/>
    <a:srgbClr val="E7C692"/>
    <a:srgbClr val="D9B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80" autoAdjust="0"/>
  </p:normalViewPr>
  <p:slideViewPr>
    <p:cSldViewPr snapToGrid="0">
      <p:cViewPr varScale="1">
        <p:scale>
          <a:sx n="122" d="100"/>
          <a:sy n="122"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Thornton" userId="4bc44c7d60c37529" providerId="LiveId" clId="{3C19592F-46B8-4AEB-A44E-DB7A33AA0BD8}"/>
    <pc:docChg chg="modSld">
      <pc:chgData name="David Thornton" userId="4bc44c7d60c37529" providerId="LiveId" clId="{3C19592F-46B8-4AEB-A44E-DB7A33AA0BD8}" dt="2022-09-23T11:10:21.607" v="52" actId="20577"/>
      <pc:docMkLst>
        <pc:docMk/>
      </pc:docMkLst>
      <pc:sldChg chg="modSp mod">
        <pc:chgData name="David Thornton" userId="4bc44c7d60c37529" providerId="LiveId" clId="{3C19592F-46B8-4AEB-A44E-DB7A33AA0BD8}" dt="2022-09-23T11:10:21.607" v="52" actId="20577"/>
        <pc:sldMkLst>
          <pc:docMk/>
          <pc:sldMk cId="1666527338" sldId="273"/>
        </pc:sldMkLst>
        <pc:spChg chg="mod">
          <ac:chgData name="David Thornton" userId="4bc44c7d60c37529" providerId="LiveId" clId="{3C19592F-46B8-4AEB-A44E-DB7A33AA0BD8}" dt="2022-09-23T11:10:21.607" v="52" actId="20577"/>
          <ac:spMkLst>
            <pc:docMk/>
            <pc:sldMk cId="1666527338" sldId="273"/>
            <ac:spMk id="6" creationId="{1AD2B402-DC78-4570-8A06-88F8DF000D0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08.861"/>
    </inkml:context>
    <inkml:brush xml:id="br0">
      <inkml:brushProperty name="width" value="0.2" units="cm"/>
      <inkml:brushProperty name="height" value="0.2" units="cm"/>
      <inkml:brushProperty name="color" value="#E71224"/>
      <inkml:brushProperty name="ignorePressure" value="1"/>
    </inkml:brush>
  </inkml:definitions>
  <inkml:trace contextRef="#ctx0" brushRef="#br0">1012 8,'-135'-4,"68"1,-1 2,1 4,-82 13,128-13,1 2,1 0,-1 2,1 0,0 1,1 1,0 1,0 0,1 1,0 1,1 1,1 0,0 1,1 1,-14 17,-2 11,2 2,2 0,1 2,3 1,2 1,2 0,2 2,3 0,2 0,2 1,2 0,2 1,3 0,2-1,3 1,15 86,-13-110,2-1,2-1,0 0,2 0,1-1,0 0,2-1,2 0,0-2,1 1,1-2,1-1,1 0,1-1,1-1,1-2,0 0,1-1,1-1,52 22,-51-29,0-1,1-2,-1 0,1-2,0-1,0-1,49-5,-2-4,115-30,-148 28,-2-1,0-3,0-1,-1-1,-1-3,-1 0,64-48,-79 49,0 0,-1-2,-1 0,-1-1,-1-1,-1 0,0-2,-2 0,-1 0,-1-1,-1-1,13-45,-15 31,-1-1,-3-1,-1 1,-2-1,-2 0,-1 1,-9-49,-2 15,-4 1,-3 1,-30-76,40 123,-2-1,0 2,-2-1,-1 2,-1-1,0 2,-2 0,-1 1,-1 1,-29-25,36 37,5 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8:18.289"/>
    </inkml:context>
    <inkml:brush xml:id="br0">
      <inkml:brushProperty name="width" value="0.2" units="cm"/>
      <inkml:brushProperty name="height" value="0.2" units="cm"/>
      <inkml:brushProperty name="color" value="#E71224"/>
      <inkml:brushProperty name="ignorePressure" value="1"/>
    </inkml:brush>
  </inkml:definitions>
  <inkml:trace contextRef="#ctx0" brushRef="#br0">886 39,'-9'-1,"1"0,-1 0,0-1,0-1,1 1,-11-6,-42-10,36 16,0 1,0 1,0 1,1 2,-1 0,0 2,1 0,0 2,0 0,1 2,0 1,1 0,-30 20,19-9,2 1,0 2,1 2,1 0,2 2,1 1,-39 56,49-60,2 1,0 0,2 1,1 0,1 0,1 2,-9 53,13-42,1 0,2 0,2 0,1 0,8 44,-6-65,1 0,1 0,0-1,2 1,0-1,1-1,1 1,0-1,2-1,0 0,0 0,2-1,17 17,-9-13,1-2,0 0,1-1,1-2,0 0,1-2,1 0,45 13,-31-13,1-2,0-2,1-1,0-3,-1-1,2-2,-1-2,82-12,-99 8,0-1,-1 0,1-2,-1-1,-1-1,0-1,0-1,-1 0,-1-2,0-1,-1-1,0 0,-2-1,0-1,31-41,-35 38,-1-1,-1 0,0 0,-2-1,-1-1,-1 1,-1-2,-1 1,-1-1,-1 1,-1-2,-2 1,-2-43,-2 37,-1 0,-2 1,-1 0,-2 0,0 0,-3 1,0 1,-1 0,-2 1,-32-46,16 30,-2 2,-1 1,-3 2,-1 1,-82-61,104 89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4T11:01:03.4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14.572"/>
    </inkml:context>
    <inkml:brush xml:id="br0">
      <inkml:brushProperty name="width" value="0.2" units="cm"/>
      <inkml:brushProperty name="height" value="0.2" units="cm"/>
      <inkml:brushProperty name="color" value="#E71224"/>
      <inkml:brushProperty name="ignorePressure" value="1"/>
    </inkml:brush>
  </inkml:definitions>
  <inkml:trace contextRef="#ctx0" brushRef="#br0">628 1,'-37'39,"2"2,2 2,-31 50,-68 149,75-112,6 2,6 2,5 2,7 2,-20 172,23-25,12 455,23-603,22 141,-16-213,3 0,3 0,2-1,35 74,-36-97,2 0,2-1,2-2,33 43,-49-70,1-1,0 0,1-1,0 0,0 0,1-1,0 0,1-1,-1 0,1-1,1-1,-1 0,1 0,0-1,0-1,0 0,0-1,19 1,-26-3,0-1,0 0,-1 0,1-1,0 1,-1-1,1 0,-1-1,1 0,-1 0,0 0,0 0,-1-1,1 1,5-7,8-8,-2-1,19-26,-28 37,43-66,-3-1,-3-2,-4-3,-3 0,50-165,-46 94,-7-3,22-235,-40 165,-19-311,-74-218,48 573,-63-219,90 393,1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17.051"/>
    </inkml:context>
    <inkml:brush xml:id="br0">
      <inkml:brushProperty name="width" value="0.2" units="cm"/>
      <inkml:brushProperty name="height" value="0.2" units="cm"/>
      <inkml:brushProperty name="color" value="#E71224"/>
      <inkml:brushProperty name="ignorePressure" value="1"/>
    </inkml:brush>
  </inkml:definitions>
  <inkml:trace contextRef="#ctx0" brushRef="#br0">1116 102,'-5'-1,"0"-1,0 1,0-1,0 0,0 0,0 0,1-1,-7-4,-16-8,-7 2,0 1,-1 2,0 1,-1 2,0 1,0 2,0 1,-1 2,-69 8,81-4,-1 2,1 1,0 0,1 2,0 1,0 1,1 1,0 1,1 1,0 1,1 1,1 1,0 1,-31 35,25-19,1 2,2 1,1 1,2 0,2 2,1 0,3 1,1 0,-10 53,8-17,5 1,2 0,4 1,7 93,-1-134,1 0,2 0,2 0,1-1,20 53,-20-70,0-1,2-1,0 0,0 0,2-1,0 0,1-1,0 0,1-1,1-1,0 0,17 10,-5-7,-1-2,2 0,-1-2,2-1,0-2,0 0,0-2,1-1,0-2,1-1,-1-1,0-1,1-2,-1-1,0-2,0-1,43-12,-41 8,-1-1,0-1,0-2,-1-2,-1 0,-1-2,0-1,-1-1,-1-2,-1 0,-1-2,0 0,-2-2,-1 0,33-54,-24 25,-2-2,-3-2,-3 0,26-103,-40 128,-2 1,-2-1,0-1,-3 1,0 0,-2-1,-2 1,-1 0,-1 0,-15-47,11 59,-1 1,-1 0,0 1,-2 0,0 1,-1 0,-1 1,0 1,-1 0,-1 1,-1 1,0 1,-1 0,0 2,0 0,-2 1,-24-9,31 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29.200"/>
    </inkml:context>
    <inkml:brush xml:id="br0">
      <inkml:brushProperty name="width" value="0.2" units="cm"/>
      <inkml:brushProperty name="height" value="0.2" units="cm"/>
      <inkml:brushProperty name="color" value="#E71224"/>
      <inkml:brushProperty name="ignorePressure" value="1"/>
    </inkml:brush>
  </inkml:definitions>
  <inkml:trace contextRef="#ctx0" brushRef="#br0">977 1,'-54'0,"-1"2,1 3,1 3,-1 1,-89 29,111-26,1 0,1 3,0 0,1 2,1 1,0 1,2 2,0 0,1 2,-31 37,30-26,1 0,2 2,2 1,1 0,2 1,2 1,1 1,2 0,2 1,-9 61,13-43,2-1,3 1,2 0,3 0,2 0,26 112,-22-137,2-2,1 1,2-1,1-1,1 0,1-2,2 0,1 0,2-2,0-1,2 0,0-2,45 34,-38-36,0-2,0 0,2-3,1 0,0-2,1-2,0-1,1-2,0-1,0-2,1-1,56 1,-74-7,0 0,-1-1,1-1,-1-1,0 0,0-1,0-2,0 1,-1-2,0 0,0-1,-1-1,0-1,20-15,12-16,-2-2,-3-1,-1-3,-2-1,-2-2,33-59,-29 35,-2-2,-4-2,49-157,-72 192,-3-1,-1-1,-2 1,-2-1,-2-86,-5 104,-1 1,-1-1,-2 1,0-1,-2 2,-1-1,0 1,-2 1,-1-1,-1 2,-20-27,12 23,-2 1,-1 1,0 2,-2 0,-1 1,-1 2,0 1,-1 1,-1 1,-1 2,0 1,-1 2,-1 1,-38-8,55 15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30.691"/>
    </inkml:context>
    <inkml:brush xml:id="br0">
      <inkml:brushProperty name="width" value="0.2" units="cm"/>
      <inkml:brushProperty name="height" value="0.2" units="cm"/>
      <inkml:brushProperty name="color" value="#E71224"/>
      <inkml:brushProperty name="ignorePressure" value="1"/>
    </inkml:brush>
  </inkml:definitions>
  <inkml:trace contextRef="#ctx0" brushRef="#br0">1114 1,'-93'0,"0"3,1 4,-1 5,-119 30,175-31,1 2,0 1,1 2,0 1,-47 33,59-34,0 2,2 1,0 0,1 2,2 0,0 1,1 1,-19 34,24-35,1 0,2 1,0 0,1 1,2-1,0 2,2-1,0 0,2 1,0 0,2-1,1 1,1 0,1-1,1 1,8 24,-4-20,2 0,2-1,0-1,2 0,1 0,0-2,3 0,0-1,1 0,1-2,1 0,42 33,-24-27,1-2,1-1,0-2,2-2,1-2,1-2,83 21,-88-29,-1-2,1-2,1-2,-1-1,0-3,0-1,0-1,0-3,65-16,-58 7,0-2,-1-1,-1-3,-1-2,-1-1,-1-3,69-56,-89 64,-2-2,0 0,-1-2,-1 0,-1 0,17-34,-24 37,-1 0,-1 0,-1-1,0 0,-2 0,-1-1,0 0,-1 1,-1-26,-3 26,-2 0,0 0,-1 0,-1 1,-1-1,-1 1,0 0,-2 1,0 0,-1 0,-1 1,-1 0,-1 1,-19-21,2 5,-2 2,-1 1,-1 2,-1 1,-75-42,73 50,0 2,-2 1,0 2,0 2,-2 1,1 2,-1 2,-63-2,88 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46.451"/>
    </inkml:context>
    <inkml:brush xml:id="br0">
      <inkml:brushProperty name="width" value="0.2" units="cm"/>
      <inkml:brushProperty name="height" value="0.2" units="cm"/>
      <inkml:brushProperty name="color" value="#E71224"/>
      <inkml:brushProperty name="ignorePressure" value="1"/>
    </inkml:brush>
  </inkml:definitions>
  <inkml:trace contextRef="#ctx0" brushRef="#br0">818 34,'-24'1,"1"2,0 0,0 1,0 2,0 0,1 1,0 2,1 0,-36 21,11-2,2 2,1 2,-44 43,58-45,0 1,2 2,1 0,2 2,2 1,1 1,1 0,2 2,-15 48,12-19,2 1,4 1,3 0,-6 119,16-134,2 1,3-1,11 57,-11-90,2-1,0 1,2-1,0-1,1 1,1-1,1-1,1 0,1 0,22 27,-21-34,1 0,0-1,0 0,1-1,1-1,-1-1,2 0,-1-1,1 0,0-2,0 0,23 4,3-2,0-2,0-1,83-5,-101-1,1-1,-1-1,0-2,0 0,-1-1,0-2,0-1,-1 0,0-2,-1 0,27-21,-22 12,-1-1,-2-2,0 0,-1-2,-2 0,-1-1,32-57,-29 39,-2 0,-3-1,-1-1,-2 0,-3-1,-1-1,-3 0,-2 0,-2-1,-2 1,-9-88,1 91,-3 1,-1 1,-3-1,-1 2,-2 0,-37-69,35 80,-2 1,0 0,-3 2,0 0,-2 2,-1 0,-1 2,-50-36,52 43,0 1,-1 2,-1 1,-44-17,59 28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55.890"/>
    </inkml:context>
    <inkml:brush xml:id="br0">
      <inkml:brushProperty name="width" value="0.2" units="cm"/>
      <inkml:brushProperty name="height" value="0.2" units="cm"/>
      <inkml:brushProperty name="color" value="#E71224"/>
      <inkml:brushProperty name="ignorePressure" value="1"/>
    </inkml:brush>
  </inkml:definitions>
  <inkml:trace contextRef="#ctx0" brushRef="#br0">1051 163,'-5'-1,"0"-1,0 0,0 0,0 0,0-1,1 1,-1-1,1 0,-7-6,-6-3,-9-5,0 2,-1 0,-1 2,0 1,0 1,-1 2,-1 1,0 1,0 1,0 2,0 1,-54 2,54 3,-1 1,1 2,0 1,0 1,0 2,1 1,0 1,1 1,0 2,-41 27,54-30,0 0,1 2,0-1,0 2,2 0,0 0,0 1,2 1,0 0,0 0,2 1,0 0,1 1,0 0,2 0,0 0,1 0,-2 28,4-29,2 0,0 0,2 0,-1 0,2 0,0-1,1 1,1-1,0 0,15 29,-9-25,1-1,1 1,0-2,2 0,0-1,1 0,25 20,-13-15,1-2,1-1,0-1,2-2,0-1,0-1,1-2,1-1,0-2,54 8,-15-11,1-4,0-2,-1-4,1-3,-1-3,-1-3,0-3,-1-4,92-38,-142 49,0 0,-1-2,0 0,-1-1,0-2,-1 1,0-2,-1-1,28-33,-38 40,0-1,-1-1,0 1,-1-1,0 0,0 0,-1 0,-1-1,0 0,0 1,-1-1,-1 0,0 0,-1 0,0 0,-1 0,0 0,-1 0,0 0,-6-16,2 10,0 0,-2 0,0 1,-1 0,-1 0,0 1,-1 0,-1 1,-22-22,15 19,-1 2,-1 0,-1 1,0 1,0 0,-34-13,6 9,-1 1,-1 2,0 3,0 2,-1 3,-70-2,90 9,15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8:02.790"/>
    </inkml:context>
    <inkml:brush xml:id="br0">
      <inkml:brushProperty name="width" value="0.2" units="cm"/>
      <inkml:brushProperty name="height" value="0.2" units="cm"/>
      <inkml:brushProperty name="color" value="#E71224"/>
      <inkml:brushProperty name="ignorePressure" value="1"/>
    </inkml:brush>
  </inkml:definitions>
  <inkml:trace contextRef="#ctx0" brushRef="#br0">910 285,'-20'0,"-211"5,181-2,-1 3,-76 19,106-20,-1 1,1 1,0 1,1 1,0 1,0 0,1 2,1 0,0 1,0 1,2 1,0 0,0 1,1 1,1 0,1 1,1 1,-17 31,13-12,2 0,1 1,3 1,0 0,3 0,1 0,3 1,0 0,3 0,7 60,1-37,3-1,2 0,3 0,3-2,53 116,-60-151,2 0,1-1,0-1,2-1,1 0,25 25,-32-38,1 0,0-1,0 0,1 0,0-2,1 0,-1 0,1-1,1-1,-1 0,1-1,0-1,21 3,-12-4,-1-1,1-1,-1-1,1-1,-1-1,1-1,-1-1,0-1,-1-1,43-20,-38 12,0 0,-1-2,0-2,-2 0,0-1,-1-2,31-38,-20 16,-2-2,-2-1,-2-1,-3-1,-1-2,-3 0,-2-2,-3 0,11-56,-17 53,-2 0,-2 0,-3-1,-3 1,-2-1,-2 0,-3 1,-2 0,-3 1,-2 0,-38-96,42 130,-2 0,0 0,-1 2,0-1,-2 1,0 1,-1 1,-1 0,-1 2,0-1,-1 2,-1 1,0 0,-1 1,0 2,0 0,-1 1,-1 1,1 1,-1 1,-1 1,1 1,-30-1,24 4,13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8:15.141"/>
    </inkml:context>
    <inkml:brush xml:id="br0">
      <inkml:brushProperty name="width" value="0.2" units="cm"/>
      <inkml:brushProperty name="height" value="0.2" units="cm"/>
      <inkml:brushProperty name="color" value="#E71224"/>
      <inkml:brushProperty name="ignorePressure" value="1"/>
    </inkml:brush>
  </inkml:definitions>
  <inkml:trace contextRef="#ctx0" brushRef="#br0">2343 165,'-8'0,"1"-1,0-1,0 1,0-1,-13-5,-8-2,-82-16,-2 4,-1 6,0 4,0 6,-1 4,1 5,0 5,0 5,1 6,1 3,1 6,2 5,-190 86,256-99,0 1,2 3,0 1,2 2,1 2,1 1,-35 41,53-51,2 0,0 1,1 1,1 0,1 1,1 1,1 0,2 0,0 1,2 0,1 0,1 1,-3 49,7-63,1 0,1 0,1 0,-1 0,2-1,0 1,0-1,1 0,1 0,0 0,1 0,0-1,10 15,-4-11,1 0,0-1,0-1,2 0,-1-1,2-1,0 0,20 10,15 3,1-3,0-1,2-4,0-1,66 9,-16-9,1-5,0-4,211-15,-153-10,293-73,-360 67,0-5,180-83,-239 94,-1-1,-1-2,-1-1,-1-2,-1-1,-1-2,-1-1,-2-1,48-65,-67 79,0 0,-1-1,0 0,-1 0,-1-1,-1 0,-1 0,0 0,-1 0,-1-1,-1 1,-1-1,0 0,-2 1,0-1,0 1,-9-27,4 22,-1 0,-1 1,-1-1,0 2,-2 0,-1 0,-1 1,0 0,-1 1,-1 1,-1 1,-1 0,-20-14,2 5,-1 1,-2 2,0 1,-1 2,-1 2,-72-21,93 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CAE6F-6507-48AB-A97A-86AD03B25164}" type="datetimeFigureOut">
              <a:rPr lang="en-GB" smtClean="0"/>
              <a:t>17/12/2025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4F32-F6C3-4F9E-938B-FC51DD07269E}" type="slidenum">
              <a:rPr lang="en-GB" smtClean="0"/>
              <a:t>‹#›</a:t>
            </a:fld>
            <a:endParaRPr lang="en-GB"/>
          </a:p>
        </p:txBody>
      </p:sp>
    </p:spTree>
    <p:extLst>
      <p:ext uri="{BB962C8B-B14F-4D97-AF65-F5344CB8AC3E}">
        <p14:creationId xmlns:p14="http://schemas.microsoft.com/office/powerpoint/2010/main" val="324835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C54F32-F6C3-4F9E-938B-FC51DD07269E}" type="slidenum">
              <a:rPr lang="en-GB" smtClean="0"/>
              <a:t>19</a:t>
            </a:fld>
            <a:endParaRPr lang="en-GB"/>
          </a:p>
        </p:txBody>
      </p:sp>
    </p:spTree>
    <p:extLst>
      <p:ext uri="{BB962C8B-B14F-4D97-AF65-F5344CB8AC3E}">
        <p14:creationId xmlns:p14="http://schemas.microsoft.com/office/powerpoint/2010/main" val="59191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D9740-4DD4-4863-A1EC-7ACA6DA2C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8B517A-2DDE-48C3-AC12-1D3A384FD4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63F6D3-90E8-405F-945F-E1081F5E0B17}"/>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5" name="Footer Placeholder 4">
            <a:extLst>
              <a:ext uri="{FF2B5EF4-FFF2-40B4-BE49-F238E27FC236}">
                <a16:creationId xmlns:a16="http://schemas.microsoft.com/office/drawing/2014/main" id="{FC9C0DE4-DFD6-4F5E-A71D-C866F6CB81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A4BAF6-7136-4EAC-94C8-704F6459F4E3}"/>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252210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BF97-13D6-4B68-916B-1562656CB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B39215-AB8B-4B28-8290-783092A95C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8F183C-E22D-482E-B935-73267402C996}"/>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5" name="Footer Placeholder 4">
            <a:extLst>
              <a:ext uri="{FF2B5EF4-FFF2-40B4-BE49-F238E27FC236}">
                <a16:creationId xmlns:a16="http://schemas.microsoft.com/office/drawing/2014/main" id="{08945FA0-429D-4D54-B91B-C85757FE77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1EB3C5-0AFC-46C3-9B67-C8E0C3BECCBD}"/>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28195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211C1D-08F1-4A93-A04B-12F4E52046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924F60-8D16-4D4F-8537-AE6611FC86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C7CF5F-DDB4-44B4-AEED-0330D40623B0}"/>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5" name="Footer Placeholder 4">
            <a:extLst>
              <a:ext uri="{FF2B5EF4-FFF2-40B4-BE49-F238E27FC236}">
                <a16:creationId xmlns:a16="http://schemas.microsoft.com/office/drawing/2014/main" id="{54FDA2A4-B3C5-4F87-95AE-5DEF4294C0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826E4C-B9F1-4D11-BCBC-A019AAD9EAFA}"/>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65415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9BD2-0358-46A8-9602-8B9E832F92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18FC96-B949-4CA5-8A22-9950E5F78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7F27C-E15B-42F2-A2D3-CF4CF90D6307}"/>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5" name="Footer Placeholder 4">
            <a:extLst>
              <a:ext uri="{FF2B5EF4-FFF2-40B4-BE49-F238E27FC236}">
                <a16:creationId xmlns:a16="http://schemas.microsoft.com/office/drawing/2014/main" id="{E7ADD6F3-BA44-4AB1-A5A6-AD59A6D3E4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7639A-4DAB-429A-BD37-F54DBAD80810}"/>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23219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6837-F1C8-483B-B73A-E3BB7ED59F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C73E66-0D1B-448B-B206-4B60EC2C4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9407B6-BD80-4D67-90EB-5C2C7E81E082}"/>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5" name="Footer Placeholder 4">
            <a:extLst>
              <a:ext uri="{FF2B5EF4-FFF2-40B4-BE49-F238E27FC236}">
                <a16:creationId xmlns:a16="http://schemas.microsoft.com/office/drawing/2014/main" id="{AD83C8EC-C783-49BD-B7A6-1712C0BB6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EAABED-9D0A-4335-96A1-9992385C6964}"/>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576557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9147-AD6E-4492-9818-0938486B1A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142FB8-86CA-46D3-90DE-78CDD9327F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FB0589-34A6-402F-A9FD-F537049F2C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3C5154-E61F-49DB-B85B-AA8311D98FD0}"/>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6" name="Footer Placeholder 5">
            <a:extLst>
              <a:ext uri="{FF2B5EF4-FFF2-40B4-BE49-F238E27FC236}">
                <a16:creationId xmlns:a16="http://schemas.microsoft.com/office/drawing/2014/main" id="{738083C1-2C3D-4264-A643-24A6C0D5FC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D72E44-4ACC-4D75-A217-05A66D49BC7C}"/>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57005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F1222-9742-4884-B8FE-2E63A812DA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9EC942-357B-4EA0-B3B6-E1C8888E1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C088E-B808-44A2-BA7D-2DDF1D73B1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BD6D41-F0BC-417B-BA1B-DD1E434D5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E3BFC-DE61-4245-A181-B3C765A38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07315D-DA5E-447A-900A-393649B8F5AA}"/>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8" name="Footer Placeholder 7">
            <a:extLst>
              <a:ext uri="{FF2B5EF4-FFF2-40B4-BE49-F238E27FC236}">
                <a16:creationId xmlns:a16="http://schemas.microsoft.com/office/drawing/2014/main" id="{4E2C9EBF-ABB8-4352-A5E5-4D0B484C66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3B764A-702A-4985-8924-A3A0FBC443F7}"/>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06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CBF2-08FD-4DB0-B45A-CA987BAA2A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9B8870-45E0-4F26-80C7-C68470977393}"/>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4" name="Footer Placeholder 3">
            <a:extLst>
              <a:ext uri="{FF2B5EF4-FFF2-40B4-BE49-F238E27FC236}">
                <a16:creationId xmlns:a16="http://schemas.microsoft.com/office/drawing/2014/main" id="{AE45FC32-5E50-462E-892F-42B12590E0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EFC718-CE07-4349-9F58-D7413A50C8CA}"/>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40963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5D4CD-23B1-4895-9D56-AACEBA6219ED}"/>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3" name="Footer Placeholder 2">
            <a:extLst>
              <a:ext uri="{FF2B5EF4-FFF2-40B4-BE49-F238E27FC236}">
                <a16:creationId xmlns:a16="http://schemas.microsoft.com/office/drawing/2014/main" id="{D0AB9CFC-2B24-4F90-A91E-6A31304361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664808-AF3F-4804-B7A1-2ECFF86EF8F2}"/>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69974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4DB1-318E-4C3D-B0FB-D0E0A898D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043A091-184F-4843-8B47-95C70D7D4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42C101-30E3-461C-B1FB-BAEC8FD4D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24E06-C01D-4812-AF9B-CF319DA68574}"/>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6" name="Footer Placeholder 5">
            <a:extLst>
              <a:ext uri="{FF2B5EF4-FFF2-40B4-BE49-F238E27FC236}">
                <a16:creationId xmlns:a16="http://schemas.microsoft.com/office/drawing/2014/main" id="{F4BAEAB0-B9BD-4846-8EBC-6D10F4CAE5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46BE0-DBBC-461A-B5BF-BBE85B342978}"/>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53557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B283-430D-4D36-850C-EF6D2E3CC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8B56D4-0D8F-4BA9-A9FE-A0B7CE22A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E6CA22-725E-49C3-BA2E-B7D0DD6B5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88BA15-B886-4C82-8474-A9EF4FABBA71}"/>
              </a:ext>
            </a:extLst>
          </p:cNvPr>
          <p:cNvSpPr>
            <a:spLocks noGrp="1"/>
          </p:cNvSpPr>
          <p:nvPr>
            <p:ph type="dt" sz="half" idx="10"/>
          </p:nvPr>
        </p:nvSpPr>
        <p:spPr/>
        <p:txBody>
          <a:bodyPr/>
          <a:lstStyle/>
          <a:p>
            <a:fld id="{E690A1DD-517F-4C9D-81FD-C3BC09E2F6AF}" type="datetimeFigureOut">
              <a:rPr lang="en-GB" smtClean="0"/>
              <a:t>17/12/2025</a:t>
            </a:fld>
            <a:endParaRPr lang="en-GB"/>
          </a:p>
        </p:txBody>
      </p:sp>
      <p:sp>
        <p:nvSpPr>
          <p:cNvPr id="6" name="Footer Placeholder 5">
            <a:extLst>
              <a:ext uri="{FF2B5EF4-FFF2-40B4-BE49-F238E27FC236}">
                <a16:creationId xmlns:a16="http://schemas.microsoft.com/office/drawing/2014/main" id="{04AAC9DB-2D60-43D2-BBA9-222C2BBD8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4E2814-9945-4DF6-8BB6-8E6BCF06DFBF}"/>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220415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4BF367-872B-4710-9F26-4E6D5F830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0D6027-17B5-418C-8B95-1978CD2F7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19C55B-24AB-4F74-92A4-FA30BEC303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A1DD-517F-4C9D-81FD-C3BC09E2F6AF}" type="datetimeFigureOut">
              <a:rPr lang="en-GB" smtClean="0"/>
              <a:t>17/12/2025</a:t>
            </a:fld>
            <a:endParaRPr lang="en-GB"/>
          </a:p>
        </p:txBody>
      </p:sp>
      <p:sp>
        <p:nvSpPr>
          <p:cNvPr id="5" name="Footer Placeholder 4">
            <a:extLst>
              <a:ext uri="{FF2B5EF4-FFF2-40B4-BE49-F238E27FC236}">
                <a16:creationId xmlns:a16="http://schemas.microsoft.com/office/drawing/2014/main" id="{FA4CBB02-A049-43B7-81E7-5BC7C5436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7A87CB0-90E4-4B0F-95DA-065C6BF43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D35F0-0EA3-40D4-8207-09936BAA2BAF}" type="slidenum">
              <a:rPr lang="en-GB" smtClean="0"/>
              <a:t>‹#›</a:t>
            </a:fld>
            <a:endParaRPr lang="en-GB"/>
          </a:p>
        </p:txBody>
      </p:sp>
    </p:spTree>
    <p:extLst>
      <p:ext uri="{BB962C8B-B14F-4D97-AF65-F5344CB8AC3E}">
        <p14:creationId xmlns:p14="http://schemas.microsoft.com/office/powerpoint/2010/main" val="2097297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6.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customXml" Target="../ink/ink6.xml"/><Relationship Id="rId26" Type="http://schemas.openxmlformats.org/officeDocument/2006/relationships/customXml" Target="../ink/ink10.xml"/><Relationship Id="rId3" Type="http://schemas.openxmlformats.org/officeDocument/2006/relationships/image" Target="../media/image22.jpeg"/><Relationship Id="rId21" Type="http://schemas.openxmlformats.org/officeDocument/2006/relationships/image" Target="../media/image27.png"/><Relationship Id="rId12" Type="http://schemas.openxmlformats.org/officeDocument/2006/relationships/customXml" Target="../ink/ink3.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14.jpe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12.png"/><Relationship Id="rId1" Type="http://schemas.openxmlformats.org/officeDocument/2006/relationships/slideLayout" Target="../slideLayouts/slideLayout2.xml"/><Relationship Id="rId11" Type="http://schemas.openxmlformats.org/officeDocument/2006/relationships/image" Target="../media/image22.png"/><Relationship Id="rId24" Type="http://schemas.openxmlformats.org/officeDocument/2006/relationships/customXml" Target="../ink/ink9.xml"/><Relationship Id="rId5" Type="http://schemas.openxmlformats.org/officeDocument/2006/relationships/customXml" Target="../ink/ink1.xml"/><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4.xml"/><Relationship Id="rId10" Type="http://schemas.openxmlformats.org/officeDocument/2006/relationships/customXml" Target="../ink/ink2.xml"/><Relationship Id="rId19" Type="http://schemas.openxmlformats.org/officeDocument/2006/relationships/image" Target="../media/image26.png"/><Relationship Id="rId4" Type="http://schemas.openxmlformats.org/officeDocument/2006/relationships/image" Target="../media/image24.jpeg"/><Relationship Id="rId9" Type="http://schemas.openxmlformats.org/officeDocument/2006/relationships/image" Target="../media/image21.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30.png"/><Relationship Id="rId30"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jpe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3.svg"/><Relationship Id="rId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26.jpeg"/><Relationship Id="rId9"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3.sv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26.jpe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13" Type="http://schemas.openxmlformats.org/officeDocument/2006/relationships/image" Target="../media/image38.png"/><Relationship Id="rId18" Type="http://schemas.microsoft.com/office/2007/relationships/hdphoto" Target="../media/hdphoto5.wdp"/><Relationship Id="rId3" Type="http://schemas.openxmlformats.org/officeDocument/2006/relationships/customXml" Target="../ink/ink11.xml"/><Relationship Id="rId21" Type="http://schemas.openxmlformats.org/officeDocument/2006/relationships/image" Target="../media/image13.svg"/><Relationship Id="rId12" Type="http://schemas.microsoft.com/office/2007/relationships/hdphoto" Target="../media/hdphoto2.wdp"/><Relationship Id="rId17" Type="http://schemas.openxmlformats.org/officeDocument/2006/relationships/image" Target="../media/image40.png"/><Relationship Id="rId2" Type="http://schemas.openxmlformats.org/officeDocument/2006/relationships/image" Target="../media/image14.jpeg"/><Relationship Id="rId16" Type="http://schemas.microsoft.com/office/2007/relationships/hdphoto" Target="../media/hdphoto4.wdp"/><Relationship Id="rId20" Type="http://schemas.openxmlformats.org/officeDocument/2006/relationships/image" Target="../media/image12.png"/><Relationship Id="rId1" Type="http://schemas.openxmlformats.org/officeDocument/2006/relationships/slideLayout" Target="../slideLayouts/slideLayout2.xml"/><Relationship Id="rId11" Type="http://schemas.openxmlformats.org/officeDocument/2006/relationships/image" Target="../media/image37.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slide" Target="slide4.xml"/><Relationship Id="rId9" Type="http://schemas.openxmlformats.org/officeDocument/2006/relationships/image" Target="../media/image220.pn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jpeg"/><Relationship Id="rId7" Type="http://schemas.openxmlformats.org/officeDocument/2006/relationships/image" Target="../media/image49.png"/><Relationship Id="rId12"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2.png"/><Relationship Id="rId5" Type="http://schemas.openxmlformats.org/officeDocument/2006/relationships/image" Target="../media/image47.png"/><Relationship Id="rId10" Type="http://schemas.openxmlformats.org/officeDocument/2006/relationships/slide" Target="slide4.xml"/><Relationship Id="rId4" Type="http://schemas.openxmlformats.org/officeDocument/2006/relationships/image" Target="../media/image46.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jpeg"/><Relationship Id="rId7"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3.svg"/><Relationship Id="rId5" Type="http://schemas.openxmlformats.org/officeDocument/2006/relationships/image" Target="../media/image53.png"/><Relationship Id="rId10" Type="http://schemas.openxmlformats.org/officeDocument/2006/relationships/image" Target="../media/image12.png"/><Relationship Id="rId4" Type="http://schemas.openxmlformats.org/officeDocument/2006/relationships/image" Target="../media/image52.png"/><Relationship Id="rId9"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6.jpeg"/><Relationship Id="rId18" Type="http://schemas.openxmlformats.org/officeDocument/2006/relationships/image" Target="../media/image7.png"/><Relationship Id="rId3" Type="http://schemas.openxmlformats.org/officeDocument/2006/relationships/slideLayout" Target="../slideLayouts/slideLayout2.xml"/><Relationship Id="rId21" Type="http://schemas.openxmlformats.org/officeDocument/2006/relationships/image" Target="../media/image10.svg"/><Relationship Id="rId7" Type="http://schemas.openxmlformats.org/officeDocument/2006/relationships/image" Target="../media/image5.jpeg"/><Relationship Id="rId12" Type="http://schemas.openxmlformats.org/officeDocument/2006/relationships/slide" Target="slide23.xml"/><Relationship Id="rId17" Type="http://schemas.openxmlformats.org/officeDocument/2006/relationships/slide" Target="slide46.xml"/><Relationship Id="rId2" Type="http://schemas.openxmlformats.org/officeDocument/2006/relationships/video" Target="../media/media1.mp4"/><Relationship Id="rId16" Type="http://schemas.openxmlformats.org/officeDocument/2006/relationships/slide" Target="slide37.xml"/><Relationship Id="rId20" Type="http://schemas.openxmlformats.org/officeDocument/2006/relationships/image" Target="../media/image9.png"/><Relationship Id="rId1" Type="http://schemas.microsoft.com/office/2007/relationships/media" Target="../media/media1.mp4"/><Relationship Id="rId6" Type="http://schemas.openxmlformats.org/officeDocument/2006/relationships/slide" Target="slide5.xml"/><Relationship Id="rId11" Type="http://schemas.openxmlformats.org/officeDocument/2006/relationships/slide" Target="slide18.xml"/><Relationship Id="rId5" Type="http://schemas.openxmlformats.org/officeDocument/2006/relationships/image" Target="../media/image4.jpeg"/><Relationship Id="rId15" Type="http://schemas.openxmlformats.org/officeDocument/2006/relationships/slide" Target="slide29.xml"/><Relationship Id="rId10" Type="http://schemas.openxmlformats.org/officeDocument/2006/relationships/slide" Target="slide14.xml"/><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slide" Target="slide11.xml"/><Relationship Id="rId14" Type="http://schemas.openxmlformats.org/officeDocument/2006/relationships/slide" Target="slide26.xml"/></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59.svg"/></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9C48-6C67-4895-937B-90EC4D51FCC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94B812CC-4EC7-4F9F-9270-16DBD4465619}"/>
              </a:ext>
            </a:extLst>
          </p:cNvPr>
          <p:cNvSpPr>
            <a:spLocks noGrp="1"/>
          </p:cNvSpPr>
          <p:nvPr>
            <p:ph type="subTitle" idx="1"/>
          </p:nvPr>
        </p:nvSpPr>
        <p:spPr/>
        <p:txBody>
          <a:bodyPr/>
          <a:lstStyle/>
          <a:p>
            <a:endParaRPr lang="en-GB"/>
          </a:p>
        </p:txBody>
      </p:sp>
      <p:pic>
        <p:nvPicPr>
          <p:cNvPr id="5" name="Picture 4" descr="A close up of a logo&#10;&#10;Description automatically generated">
            <a:extLst>
              <a:ext uri="{FF2B5EF4-FFF2-40B4-BE49-F238E27FC236}">
                <a16:creationId xmlns:a16="http://schemas.microsoft.com/office/drawing/2014/main" id="{72B69F58-8932-41F6-B976-A9E70245BB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FD2CBC1-6F16-4F64-AC4F-FAD7D2A006BC}"/>
              </a:ext>
            </a:extLst>
          </p:cNvPr>
          <p:cNvSpPr txBox="1"/>
          <p:nvPr/>
        </p:nvSpPr>
        <p:spPr>
          <a:xfrm>
            <a:off x="0" y="6488668"/>
            <a:ext cx="12192000" cy="307777"/>
          </a:xfrm>
          <a:prstGeom prst="rect">
            <a:avLst/>
          </a:prstGeom>
          <a:noFill/>
        </p:spPr>
        <p:txBody>
          <a:bodyPr wrap="square" rtlCol="0">
            <a:spAutoFit/>
          </a:bodyPr>
          <a:lstStyle/>
          <a:p>
            <a:pPr algn="ctr"/>
            <a:r>
              <a:rPr lang="en-GB" sz="1400" b="1" dirty="0">
                <a:solidFill>
                  <a:schemeClr val="tx2"/>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Designs by Jonah Ling	 Created by Louise Grainger, Michael Weatherall, Dave Thornton, Eleanor </a:t>
            </a:r>
            <a:r>
              <a:rPr lang="en-GB" sz="1400" b="1" dirty="0" err="1">
                <a:solidFill>
                  <a:schemeClr val="tx2"/>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Bristowe</a:t>
            </a:r>
            <a:r>
              <a:rPr lang="en-GB" sz="1400" b="1" dirty="0">
                <a:solidFill>
                  <a:schemeClr val="tx2"/>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 and Hannah Elphick</a:t>
            </a:r>
          </a:p>
        </p:txBody>
      </p:sp>
    </p:spTree>
    <p:extLst>
      <p:ext uri="{BB962C8B-B14F-4D97-AF65-F5344CB8AC3E}">
        <p14:creationId xmlns:p14="http://schemas.microsoft.com/office/powerpoint/2010/main" val="14973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675BFE27-9560-49A2-8358-2B816F5E009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04352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F8FA-31EB-48B7-BEBC-61895D510981}"/>
              </a:ext>
            </a:extLst>
          </p:cNvPr>
          <p:cNvSpPr>
            <a:spLocks noGrp="1"/>
          </p:cNvSpPr>
          <p:nvPr>
            <p:ph type="title"/>
          </p:nvPr>
        </p:nvSpPr>
        <p:spPr/>
        <p:txBody>
          <a:bodyPr/>
          <a:lstStyle/>
          <a:p>
            <a:endParaRPr lang="en-GB"/>
          </a:p>
        </p:txBody>
      </p:sp>
      <p:pic>
        <p:nvPicPr>
          <p:cNvPr id="5" name="Content Placeholder 4" descr="A close up of a sign&#10;&#10;Description automatically generated">
            <a:extLst>
              <a:ext uri="{FF2B5EF4-FFF2-40B4-BE49-F238E27FC236}">
                <a16:creationId xmlns:a16="http://schemas.microsoft.com/office/drawing/2014/main" id="{930FB351-40C4-4309-96BE-3A17200E4A2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08BD6E26-D42F-4A6E-B0CF-03E3B6ACCF3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40199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extBox 2">
            <a:extLst>
              <a:ext uri="{FF2B5EF4-FFF2-40B4-BE49-F238E27FC236}">
                <a16:creationId xmlns:a16="http://schemas.microsoft.com/office/drawing/2014/main" id="{A8C4D4AF-4098-4922-9CE5-CDBE669F29DC}"/>
              </a:ext>
            </a:extLst>
          </p:cNvPr>
          <p:cNvSpPr txBox="1"/>
          <p:nvPr/>
        </p:nvSpPr>
        <p:spPr>
          <a:xfrm rot="240000">
            <a:off x="2931925" y="445335"/>
            <a:ext cx="5420074" cy="1107996"/>
          </a:xfrm>
          <a:prstGeom prst="rect">
            <a:avLst/>
          </a:prstGeom>
          <a:noFill/>
        </p:spPr>
        <p:txBody>
          <a:bodyPr wrap="non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itchFamily="2" charset="0"/>
              </a:rPr>
              <a:t>Get  To Mumbai</a:t>
            </a:r>
          </a:p>
        </p:txBody>
      </p:sp>
      <p:sp>
        <p:nvSpPr>
          <p:cNvPr id="6" name="TextBox 5">
            <a:extLst>
              <a:ext uri="{FF2B5EF4-FFF2-40B4-BE49-F238E27FC236}">
                <a16:creationId xmlns:a16="http://schemas.microsoft.com/office/drawing/2014/main" id="{1AD2B402-DC78-4570-8A06-88F8DF000D0B}"/>
              </a:ext>
            </a:extLst>
          </p:cNvPr>
          <p:cNvSpPr txBox="1"/>
          <p:nvPr/>
        </p:nvSpPr>
        <p:spPr>
          <a:xfrm rot="240000">
            <a:off x="228615" y="1608552"/>
            <a:ext cx="11454064" cy="4647426"/>
          </a:xfrm>
          <a:prstGeom prst="rect">
            <a:avLst/>
          </a:prstGeom>
          <a:noFill/>
        </p:spPr>
        <p:txBody>
          <a:bodyPr wrap="square" rtlCol="0">
            <a:spAutoFit/>
          </a:bodyPr>
          <a:lstStyle/>
          <a:p>
            <a:pPr marL="742950" indent="-742950">
              <a:buAutoNum type="arabicPeriod"/>
            </a:pP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Head to Qatar Airways’ website</a:t>
            </a:r>
          </a:p>
          <a:p>
            <a:pPr marL="742950" indent="-742950">
              <a:buAutoNum type="arabicPeriod"/>
            </a:pPr>
            <a:endParaRPr lang="en-GB" sz="2400" b="1" dirty="0">
              <a:solidFill>
                <a:schemeClr val="bg1"/>
              </a:solid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Which flight do you want to catch for the shorter possible journey time to Mumbai (BOM) on 13</a:t>
            </a:r>
            <a:r>
              <a:rPr lang="en-GB" sz="3600" b="1" baseline="30000" dirty="0">
                <a:solidFill>
                  <a:schemeClr val="bg1"/>
                </a:solidFill>
                <a:effectLst>
                  <a:innerShdw blurRad="127000" dist="63500" dir="18900000">
                    <a:prstClr val="black">
                      <a:alpha val="70000"/>
                    </a:prstClr>
                  </a:innerShdw>
                </a:effectLst>
                <a:latin typeface="Arial Nova" panose="020B0504020202020204" pitchFamily="34" charset="0"/>
              </a:rPr>
              <a:t>th</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 December 2026?</a:t>
            </a:r>
          </a:p>
          <a:p>
            <a:endParaRPr lang="en-GB" sz="2000" b="1" dirty="0">
              <a:solidFill>
                <a:schemeClr val="bg1"/>
              </a:solidFill>
              <a:effectLst>
                <a:innerShdw blurRad="127000" dist="63500" dir="18900000">
                  <a:prstClr val="black">
                    <a:alpha val="70000"/>
                  </a:prstClr>
                </a:innerShdw>
              </a:effectLst>
              <a:latin typeface="Arial Nova" panose="020B0504020202020204" pitchFamily="34" charset="0"/>
            </a:endParaRP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	Leaving London Heathrow (LHR) at 05:55</a:t>
            </a:r>
          </a:p>
          <a:p>
            <a:pPr algn="ct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OR </a:t>
            </a: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	Leaving London Heathrow (LHR) at 08:35</a:t>
            </a:r>
          </a:p>
        </p:txBody>
      </p:sp>
      <p:sp>
        <p:nvSpPr>
          <p:cNvPr id="10" name="Rectangle 9">
            <a:extLst>
              <a:ext uri="{FF2B5EF4-FFF2-40B4-BE49-F238E27FC236}">
                <a16:creationId xmlns:a16="http://schemas.microsoft.com/office/drawing/2014/main" id="{4C0577E2-6C30-4B8C-A014-F06CA5D077B3}"/>
              </a:ext>
            </a:extLst>
          </p:cNvPr>
          <p:cNvSpPr/>
          <p:nvPr/>
        </p:nvSpPr>
        <p:spPr>
          <a:xfrm rot="240000">
            <a:off x="-1046751" y="6655205"/>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ACA5FF17-76D6-4F0A-9CCA-63E58D90960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66652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pic>
        <p:nvPicPr>
          <p:cNvPr id="4" name="Graphic 3" descr="Earth Globe - Asia">
            <a:hlinkClick r:id="rId3" action="ppaction://hlinksldjump"/>
            <a:extLst>
              <a:ext uri="{FF2B5EF4-FFF2-40B4-BE49-F238E27FC236}">
                <a16:creationId xmlns:a16="http://schemas.microsoft.com/office/drawing/2014/main" id="{F0C9E191-8088-4DA5-B7A2-AD892164510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127000" dist="63500" dir="18900000">
              <a:prstClr val="black">
                <a:alpha val="70000"/>
              </a:prstClr>
            </a:inn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spTree>
    <p:extLst>
      <p:ext uri="{BB962C8B-B14F-4D97-AF65-F5344CB8AC3E}">
        <p14:creationId xmlns:p14="http://schemas.microsoft.com/office/powerpoint/2010/main" val="263109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9AF5-D7D4-47B5-997D-7A734556FE72}"/>
              </a:ext>
            </a:extLst>
          </p:cNvPr>
          <p:cNvSpPr>
            <a:spLocks noGrp="1"/>
          </p:cNvSpPr>
          <p:nvPr>
            <p:ph type="title"/>
          </p:nvPr>
        </p:nvSpPr>
        <p:spPr/>
        <p:txBody>
          <a:bodyPr/>
          <a:lstStyle/>
          <a:p>
            <a:endParaRPr lang="en-GB"/>
          </a:p>
        </p:txBody>
      </p:sp>
      <p:pic>
        <p:nvPicPr>
          <p:cNvPr id="5" name="Content Placeholder 4" descr="A close up of a sign&#10;&#10;Description automatically generated">
            <a:extLst>
              <a:ext uri="{FF2B5EF4-FFF2-40B4-BE49-F238E27FC236}">
                <a16:creationId xmlns:a16="http://schemas.microsoft.com/office/drawing/2014/main" id="{4170A1ED-D7DA-4DA6-B74D-B8057D7E308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402290D0-A5C0-4D6A-A87E-05CF00AB0E0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59337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5" name="Picture 4" descr="A group of people walking down a street next to a truck&#10;&#10;Description automatically generated">
            <a:extLst>
              <a:ext uri="{FF2B5EF4-FFF2-40B4-BE49-F238E27FC236}">
                <a16:creationId xmlns:a16="http://schemas.microsoft.com/office/drawing/2014/main" id="{5D78E7E8-A164-44CF-A85D-60AC3D7614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14408">
            <a:off x="328358" y="366315"/>
            <a:ext cx="5257800" cy="3505199"/>
          </a:xfrm>
          <a:prstGeom prst="rect">
            <a:avLst/>
          </a:prstGeom>
          <a:ln w="76200">
            <a:solidFill>
              <a:schemeClr val="bg1"/>
            </a:solidFill>
          </a:ln>
          <a:effectLst>
            <a:outerShdw blurRad="127000" dist="63500" dir="8100000" algn="tr" rotWithShape="0">
              <a:prstClr val="black">
                <a:alpha val="70000"/>
              </a:prstClr>
            </a:outerShdw>
          </a:effectLst>
        </p:spPr>
      </p:pic>
      <p:pic>
        <p:nvPicPr>
          <p:cNvPr id="12" name="Picture 11">
            <a:extLst>
              <a:ext uri="{FF2B5EF4-FFF2-40B4-BE49-F238E27FC236}">
                <a16:creationId xmlns:a16="http://schemas.microsoft.com/office/drawing/2014/main" id="{8D02AFFC-E290-494E-A4B5-8A7D112D328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243725">
            <a:off x="6115722" y="2773532"/>
            <a:ext cx="5458935" cy="3639290"/>
          </a:xfrm>
          <a:prstGeom prst="rect">
            <a:avLst/>
          </a:prstGeom>
          <a:ln w="76200">
            <a:solidFill>
              <a:schemeClr val="bg1"/>
            </a:solidFill>
          </a:ln>
          <a:effectLst>
            <a:outerShdw blurRad="127000" dist="63500" dir="8100000" algn="tr" rotWithShape="0">
              <a:prstClr val="black">
                <a:alpha val="70000"/>
              </a:prstClr>
            </a:outerShdw>
          </a:effectLst>
        </p:spPr>
      </p:pic>
      <p:sp>
        <p:nvSpPr>
          <p:cNvPr id="13" name="Title 1">
            <a:extLst>
              <a:ext uri="{FF2B5EF4-FFF2-40B4-BE49-F238E27FC236}">
                <a16:creationId xmlns:a16="http://schemas.microsoft.com/office/drawing/2014/main" id="{D5098844-3759-4ED9-9CEC-E748CEBDDF67}"/>
              </a:ext>
            </a:extLst>
          </p:cNvPr>
          <p:cNvSpPr txBox="1">
            <a:spLocks/>
          </p:cNvSpPr>
          <p:nvPr/>
        </p:nvSpPr>
        <p:spPr>
          <a:xfrm rot="16200000">
            <a:off x="9472359" y="3926205"/>
            <a:ext cx="4943983" cy="716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i="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Photo by Vishal </a:t>
            </a:r>
            <a:r>
              <a:rPr lang="en-GB" sz="1600" b="1" i="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Bhutani</a:t>
            </a:r>
            <a:r>
              <a:rPr lang="en-GB" sz="1600" b="1" i="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 on </a:t>
            </a:r>
            <a:r>
              <a:rPr lang="en-GB" sz="1600" b="1" i="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Unsplash</a:t>
            </a:r>
            <a:endParaRPr lang="en-GB" sz="1600" b="1" i="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endParaRPr>
          </a:p>
        </p:txBody>
      </p:sp>
      <p:sp>
        <p:nvSpPr>
          <p:cNvPr id="3" name="TextBox 2">
            <a:extLst>
              <a:ext uri="{FF2B5EF4-FFF2-40B4-BE49-F238E27FC236}">
                <a16:creationId xmlns:a16="http://schemas.microsoft.com/office/drawing/2014/main" id="{79BF6622-759D-4643-94F6-2160F9136AF2}"/>
              </a:ext>
            </a:extLst>
          </p:cNvPr>
          <p:cNvSpPr txBox="1"/>
          <p:nvPr/>
        </p:nvSpPr>
        <p:spPr>
          <a:xfrm>
            <a:off x="135523" y="4069778"/>
            <a:ext cx="6076409" cy="2123658"/>
          </a:xfrm>
          <a:prstGeom prst="rect">
            <a:avLst/>
          </a:prstGeom>
          <a:noFill/>
        </p:spPr>
        <p:txBody>
          <a:bodyPr wrap="square" rtlCol="0">
            <a:spAutoFit/>
          </a:bodyPr>
          <a:lstStyle/>
          <a:p>
            <a:r>
              <a:rPr lang="en-GB" sz="4400" b="1" dirty="0">
                <a:solidFill>
                  <a:schemeClr val="bg1"/>
                </a:solidFill>
                <a:effectLst>
                  <a:innerShdw blurRad="127000" dist="63500" dir="18900000">
                    <a:prstClr val="black">
                      <a:alpha val="70000"/>
                    </a:prstClr>
                  </a:innerShdw>
                </a:effectLst>
                <a:latin typeface="Arial Nova" panose="020B0504020202020204" pitchFamily="34" charset="0"/>
              </a:rPr>
              <a:t>Find the 10 differences in these Kolkata street scenes</a:t>
            </a:r>
          </a:p>
        </p:txBody>
      </p:sp>
      <p:pic>
        <p:nvPicPr>
          <p:cNvPr id="4" name="Graphic 3" descr="Earth Globe - Asia">
            <a:hlinkClick r:id="rId5" action="ppaction://hlinksldjump"/>
            <a:extLst>
              <a:ext uri="{FF2B5EF4-FFF2-40B4-BE49-F238E27FC236}">
                <a16:creationId xmlns:a16="http://schemas.microsoft.com/office/drawing/2014/main" id="{24A00667-2158-4A3C-B22B-59496C268EB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TextBox 8">
            <a:extLst>
              <a:ext uri="{FF2B5EF4-FFF2-40B4-BE49-F238E27FC236}">
                <a16:creationId xmlns:a16="http://schemas.microsoft.com/office/drawing/2014/main" id="{5AF3329B-71C5-4634-9B19-D605DE82563D}"/>
              </a:ext>
            </a:extLst>
          </p:cNvPr>
          <p:cNvSpPr txBox="1"/>
          <p:nvPr/>
        </p:nvSpPr>
        <p:spPr>
          <a:xfrm>
            <a:off x="6355906" y="461096"/>
            <a:ext cx="4083494" cy="2123658"/>
          </a:xfrm>
          <a:prstGeom prst="rect">
            <a:avLst/>
          </a:prstGeom>
          <a:noFill/>
        </p:spPr>
        <p:txBody>
          <a:bodyPr wrap="squar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itchFamily="2" charset="0"/>
              </a:rPr>
              <a:t>Spot The Difference</a:t>
            </a:r>
          </a:p>
        </p:txBody>
      </p:sp>
    </p:spTree>
    <p:extLst>
      <p:ext uri="{BB962C8B-B14F-4D97-AF65-F5344CB8AC3E}">
        <p14:creationId xmlns:p14="http://schemas.microsoft.com/office/powerpoint/2010/main" val="338674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5" name="Picture 4" descr="A group of people walking down a street next to a truck&#10;&#10;Description automatically generated">
            <a:extLst>
              <a:ext uri="{FF2B5EF4-FFF2-40B4-BE49-F238E27FC236}">
                <a16:creationId xmlns:a16="http://schemas.microsoft.com/office/drawing/2014/main" id="{5D78E7E8-A164-44CF-A85D-60AC3D7614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14408">
            <a:off x="328358" y="366315"/>
            <a:ext cx="5257800" cy="3505199"/>
          </a:xfrm>
          <a:prstGeom prst="rect">
            <a:avLst/>
          </a:prstGeom>
          <a:ln w="76200">
            <a:solidFill>
              <a:schemeClr val="bg1"/>
            </a:solidFill>
          </a:ln>
          <a:effectLst>
            <a:outerShdw blurRad="127000" dist="63500" dir="8100000" algn="tr" rotWithShape="0">
              <a:prstClr val="black">
                <a:alpha val="70000"/>
              </a:prstClr>
            </a:outerShdw>
          </a:effectLst>
        </p:spPr>
      </p:pic>
      <p:pic>
        <p:nvPicPr>
          <p:cNvPr id="12" name="Picture 11" descr="A group of people walking down a street next to a truck&#10;&#10;Description automatically generated">
            <a:extLst>
              <a:ext uri="{FF2B5EF4-FFF2-40B4-BE49-F238E27FC236}">
                <a16:creationId xmlns:a16="http://schemas.microsoft.com/office/drawing/2014/main" id="{8D02AFFC-E290-494E-A4B5-8A7D112D32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43725">
            <a:off x="6115722" y="2773532"/>
            <a:ext cx="5458936" cy="3639290"/>
          </a:xfrm>
          <a:prstGeom prst="rect">
            <a:avLst/>
          </a:prstGeom>
          <a:ln w="76200">
            <a:solidFill>
              <a:schemeClr val="bg1"/>
            </a:solidFill>
          </a:ln>
          <a:effectLst>
            <a:outerShdw blurRad="127000" dist="63500" dir="8100000" algn="tr" rotWithShape="0">
              <a:prstClr val="black">
                <a:alpha val="70000"/>
              </a:prstClr>
            </a:outerShdw>
          </a:effectLst>
        </p:spPr>
      </p:pic>
      <p:sp>
        <p:nvSpPr>
          <p:cNvPr id="13" name="Title 1">
            <a:extLst>
              <a:ext uri="{FF2B5EF4-FFF2-40B4-BE49-F238E27FC236}">
                <a16:creationId xmlns:a16="http://schemas.microsoft.com/office/drawing/2014/main" id="{D5098844-3759-4ED9-9CEC-E748CEBDDF67}"/>
              </a:ext>
            </a:extLst>
          </p:cNvPr>
          <p:cNvSpPr txBox="1">
            <a:spLocks/>
          </p:cNvSpPr>
          <p:nvPr/>
        </p:nvSpPr>
        <p:spPr>
          <a:xfrm>
            <a:off x="237617" y="6010379"/>
            <a:ext cx="4943983" cy="716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Photo by Vishal </a:t>
            </a:r>
            <a:r>
              <a:rPr lang="en-GB" sz="2000" b="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Bhutani</a:t>
            </a:r>
            <a:r>
              <a:rPr lang="en-GB" sz="2000" b="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 on </a:t>
            </a:r>
            <a:r>
              <a:rPr lang="en-GB" sz="2000" b="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Unsplash</a:t>
            </a:r>
            <a:endParaRPr lang="en-GB" sz="2000" b="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endParaRPr>
          </a:p>
        </p:txBody>
      </p:sp>
      <mc:AlternateContent xmlns:mc="http://schemas.openxmlformats.org/markup-compatibility/2006" xmlns:p14="http://schemas.microsoft.com/office/powerpoint/2010/main">
        <mc:Choice Requires="p14">
          <p:contentPart p14:bwMode="auto" r:id="rId5">
            <p14:nvContentPartPr>
              <p14:cNvPr id="24" name="Ink 23">
                <a:extLst>
                  <a:ext uri="{FF2B5EF4-FFF2-40B4-BE49-F238E27FC236}">
                    <a16:creationId xmlns:a16="http://schemas.microsoft.com/office/drawing/2014/main" id="{1A97DC7E-3053-4B8B-B827-2CB58D83BED6}"/>
                  </a:ext>
                </a:extLst>
              </p14:cNvPr>
              <p14:cNvContentPartPr/>
              <p14:nvPr/>
            </p14:nvContentPartPr>
            <p14:xfrm>
              <a:off x="7523469" y="2864297"/>
              <a:ext cx="563760" cy="594000"/>
            </p14:xfrm>
          </p:contentPart>
        </mc:Choice>
        <mc:Fallback xmlns="">
          <p:pic>
            <p:nvPicPr>
              <p:cNvPr id="24" name="Ink 23">
                <a:extLst>
                  <a:ext uri="{FF2B5EF4-FFF2-40B4-BE49-F238E27FC236}">
                    <a16:creationId xmlns:a16="http://schemas.microsoft.com/office/drawing/2014/main" id="{1A97DC7E-3053-4B8B-B827-2CB58D83BED6}"/>
                  </a:ext>
                </a:extLst>
              </p:cNvPr>
              <p:cNvPicPr/>
              <p:nvPr/>
            </p:nvPicPr>
            <p:blipFill>
              <a:blip r:embed="rId9"/>
              <a:stretch>
                <a:fillRect/>
              </a:stretch>
            </p:blipFill>
            <p:spPr>
              <a:xfrm>
                <a:off x="7487469" y="2828297"/>
                <a:ext cx="635400" cy="665640"/>
              </a:xfrm>
              <a:prstGeom prst="rect">
                <a:avLst/>
              </a:prstGeom>
            </p:spPr>
          </p:pic>
        </mc:Fallback>
      </mc:AlternateContent>
      <p:grpSp>
        <p:nvGrpSpPr>
          <p:cNvPr id="28" name="Group 27">
            <a:extLst>
              <a:ext uri="{FF2B5EF4-FFF2-40B4-BE49-F238E27FC236}">
                <a16:creationId xmlns:a16="http://schemas.microsoft.com/office/drawing/2014/main" id="{D4CDC190-3991-4851-AE2B-4D2E1F9ABC55}"/>
              </a:ext>
            </a:extLst>
          </p:cNvPr>
          <p:cNvGrpSpPr/>
          <p:nvPr/>
        </p:nvGrpSpPr>
        <p:grpSpPr>
          <a:xfrm>
            <a:off x="9460989" y="2876897"/>
            <a:ext cx="1035000" cy="1333080"/>
            <a:chOff x="9460989" y="2876897"/>
            <a:chExt cx="1035000" cy="1333080"/>
          </a:xfrm>
        </p:grpSpPr>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10DDBC07-AF37-4F45-AD55-CCC90DC45669}"/>
                    </a:ext>
                  </a:extLst>
                </p14:cNvPr>
                <p14:cNvContentPartPr/>
                <p14:nvPr/>
              </p14:nvContentPartPr>
              <p14:xfrm>
                <a:off x="10084509" y="2898857"/>
                <a:ext cx="411480" cy="1311120"/>
              </p14:xfrm>
            </p:contentPart>
          </mc:Choice>
          <mc:Fallback xmlns="">
            <p:pic>
              <p:nvPicPr>
                <p:cNvPr id="26" name="Ink 25">
                  <a:extLst>
                    <a:ext uri="{FF2B5EF4-FFF2-40B4-BE49-F238E27FC236}">
                      <a16:creationId xmlns:a16="http://schemas.microsoft.com/office/drawing/2014/main" id="{10DDBC07-AF37-4F45-AD55-CCC90DC45669}"/>
                    </a:ext>
                  </a:extLst>
                </p:cNvPr>
                <p:cNvPicPr/>
                <p:nvPr/>
              </p:nvPicPr>
              <p:blipFill>
                <a:blip r:embed="rId11"/>
                <a:stretch>
                  <a:fillRect/>
                </a:stretch>
              </p:blipFill>
              <p:spPr>
                <a:xfrm>
                  <a:off x="10048509" y="2863217"/>
                  <a:ext cx="483120" cy="1382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68010AE7-1E72-42A4-B05E-ED66BBC9D214}"/>
                    </a:ext>
                  </a:extLst>
                </p14:cNvPr>
                <p14:cNvContentPartPr/>
                <p14:nvPr/>
              </p14:nvContentPartPr>
              <p14:xfrm>
                <a:off x="9460989" y="2876897"/>
                <a:ext cx="517680" cy="614160"/>
              </p14:xfrm>
            </p:contentPart>
          </mc:Choice>
          <mc:Fallback xmlns="">
            <p:pic>
              <p:nvPicPr>
                <p:cNvPr id="27" name="Ink 26">
                  <a:extLst>
                    <a:ext uri="{FF2B5EF4-FFF2-40B4-BE49-F238E27FC236}">
                      <a16:creationId xmlns:a16="http://schemas.microsoft.com/office/drawing/2014/main" id="{68010AE7-1E72-42A4-B05E-ED66BBC9D214}"/>
                    </a:ext>
                  </a:extLst>
                </p:cNvPr>
                <p:cNvPicPr/>
                <p:nvPr/>
              </p:nvPicPr>
              <p:blipFill>
                <a:blip r:embed="rId13"/>
                <a:stretch>
                  <a:fillRect/>
                </a:stretch>
              </p:blipFill>
              <p:spPr>
                <a:xfrm>
                  <a:off x="9425349" y="2840897"/>
                  <a:ext cx="589320" cy="685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E7938C74-4DD4-46D7-9F46-F6D7A70DB7D5}"/>
                  </a:ext>
                </a:extLst>
              </p14:cNvPr>
              <p14:cNvContentPartPr/>
              <p14:nvPr/>
            </p14:nvContentPartPr>
            <p14:xfrm>
              <a:off x="7597989" y="5596697"/>
              <a:ext cx="611640" cy="689400"/>
            </p14:xfrm>
          </p:contentPart>
        </mc:Choice>
        <mc:Fallback xmlns="">
          <p:pic>
            <p:nvPicPr>
              <p:cNvPr id="31" name="Ink 30">
                <a:extLst>
                  <a:ext uri="{FF2B5EF4-FFF2-40B4-BE49-F238E27FC236}">
                    <a16:creationId xmlns:a16="http://schemas.microsoft.com/office/drawing/2014/main" id="{E7938C74-4DD4-46D7-9F46-F6D7A70DB7D5}"/>
                  </a:ext>
                </a:extLst>
              </p:cNvPr>
              <p:cNvPicPr/>
              <p:nvPr/>
            </p:nvPicPr>
            <p:blipFill>
              <a:blip r:embed="rId15"/>
              <a:stretch>
                <a:fillRect/>
              </a:stretch>
            </p:blipFill>
            <p:spPr>
              <a:xfrm>
                <a:off x="7562349" y="5561057"/>
                <a:ext cx="683280" cy="761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a:extLst>
                  <a:ext uri="{FF2B5EF4-FFF2-40B4-BE49-F238E27FC236}">
                    <a16:creationId xmlns:a16="http://schemas.microsoft.com/office/drawing/2014/main" id="{46BFDB3B-21ED-4126-B446-73394D8AB0EB}"/>
                  </a:ext>
                </a:extLst>
              </p14:cNvPr>
              <p14:cNvContentPartPr/>
              <p14:nvPr/>
            </p14:nvContentPartPr>
            <p14:xfrm>
              <a:off x="6262389" y="5661497"/>
              <a:ext cx="643680" cy="511560"/>
            </p14:xfrm>
          </p:contentPart>
        </mc:Choice>
        <mc:Fallback xmlns="">
          <p:pic>
            <p:nvPicPr>
              <p:cNvPr id="32" name="Ink 31">
                <a:extLst>
                  <a:ext uri="{FF2B5EF4-FFF2-40B4-BE49-F238E27FC236}">
                    <a16:creationId xmlns:a16="http://schemas.microsoft.com/office/drawing/2014/main" id="{46BFDB3B-21ED-4126-B446-73394D8AB0EB}"/>
                  </a:ext>
                </a:extLst>
              </p:cNvPr>
              <p:cNvPicPr/>
              <p:nvPr/>
            </p:nvPicPr>
            <p:blipFill>
              <a:blip r:embed="rId17"/>
              <a:stretch>
                <a:fillRect/>
              </a:stretch>
            </p:blipFill>
            <p:spPr>
              <a:xfrm>
                <a:off x="6226389" y="5625857"/>
                <a:ext cx="715320" cy="583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Ink 36">
                <a:extLst>
                  <a:ext uri="{FF2B5EF4-FFF2-40B4-BE49-F238E27FC236}">
                    <a16:creationId xmlns:a16="http://schemas.microsoft.com/office/drawing/2014/main" id="{B2BDB73E-E341-4484-8160-FE89A5A06A2C}"/>
                  </a:ext>
                </a:extLst>
              </p14:cNvPr>
              <p14:cNvContentPartPr/>
              <p14:nvPr/>
            </p14:nvContentPartPr>
            <p14:xfrm>
              <a:off x="10285749" y="4763657"/>
              <a:ext cx="460080" cy="647640"/>
            </p14:xfrm>
          </p:contentPart>
        </mc:Choice>
        <mc:Fallback xmlns="">
          <p:pic>
            <p:nvPicPr>
              <p:cNvPr id="37" name="Ink 36">
                <a:extLst>
                  <a:ext uri="{FF2B5EF4-FFF2-40B4-BE49-F238E27FC236}">
                    <a16:creationId xmlns:a16="http://schemas.microsoft.com/office/drawing/2014/main" id="{B2BDB73E-E341-4484-8160-FE89A5A06A2C}"/>
                  </a:ext>
                </a:extLst>
              </p:cNvPr>
              <p:cNvPicPr/>
              <p:nvPr/>
            </p:nvPicPr>
            <p:blipFill>
              <a:blip r:embed="rId19"/>
              <a:stretch>
                <a:fillRect/>
              </a:stretch>
            </p:blipFill>
            <p:spPr>
              <a:xfrm>
                <a:off x="10250109" y="4728017"/>
                <a:ext cx="531720" cy="719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A76C4E6C-244A-4D0E-B016-660AE1481B19}"/>
                  </a:ext>
                </a:extLst>
              </p14:cNvPr>
              <p14:cNvContentPartPr/>
              <p14:nvPr/>
            </p14:nvContentPartPr>
            <p14:xfrm>
              <a:off x="9196029" y="4922417"/>
              <a:ext cx="603720" cy="360720"/>
            </p14:xfrm>
          </p:contentPart>
        </mc:Choice>
        <mc:Fallback xmlns="">
          <p:pic>
            <p:nvPicPr>
              <p:cNvPr id="38" name="Ink 37">
                <a:extLst>
                  <a:ext uri="{FF2B5EF4-FFF2-40B4-BE49-F238E27FC236}">
                    <a16:creationId xmlns:a16="http://schemas.microsoft.com/office/drawing/2014/main" id="{A76C4E6C-244A-4D0E-B016-660AE1481B19}"/>
                  </a:ext>
                </a:extLst>
              </p:cNvPr>
              <p:cNvPicPr/>
              <p:nvPr/>
            </p:nvPicPr>
            <p:blipFill>
              <a:blip r:embed="rId21"/>
              <a:stretch>
                <a:fillRect/>
              </a:stretch>
            </p:blipFill>
            <p:spPr>
              <a:xfrm>
                <a:off x="9160029" y="4886777"/>
                <a:ext cx="67536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Ink 38">
                <a:extLst>
                  <a:ext uri="{FF2B5EF4-FFF2-40B4-BE49-F238E27FC236}">
                    <a16:creationId xmlns:a16="http://schemas.microsoft.com/office/drawing/2014/main" id="{27205F27-A241-430C-ACC0-119F8696238A}"/>
                  </a:ext>
                </a:extLst>
              </p14:cNvPr>
              <p14:cNvContentPartPr/>
              <p14:nvPr/>
            </p14:nvContentPartPr>
            <p14:xfrm>
              <a:off x="9334269" y="4125737"/>
              <a:ext cx="468720" cy="677880"/>
            </p14:xfrm>
          </p:contentPart>
        </mc:Choice>
        <mc:Fallback xmlns="">
          <p:pic>
            <p:nvPicPr>
              <p:cNvPr id="39" name="Ink 38">
                <a:extLst>
                  <a:ext uri="{FF2B5EF4-FFF2-40B4-BE49-F238E27FC236}">
                    <a16:creationId xmlns:a16="http://schemas.microsoft.com/office/drawing/2014/main" id="{27205F27-A241-430C-ACC0-119F8696238A}"/>
                  </a:ext>
                </a:extLst>
              </p:cNvPr>
              <p:cNvPicPr/>
              <p:nvPr/>
            </p:nvPicPr>
            <p:blipFill>
              <a:blip r:embed="rId23"/>
              <a:stretch>
                <a:fillRect/>
              </a:stretch>
            </p:blipFill>
            <p:spPr>
              <a:xfrm>
                <a:off x="9298269" y="4089737"/>
                <a:ext cx="540360" cy="749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3" name="Ink 42">
                <a:extLst>
                  <a:ext uri="{FF2B5EF4-FFF2-40B4-BE49-F238E27FC236}">
                    <a16:creationId xmlns:a16="http://schemas.microsoft.com/office/drawing/2014/main" id="{46D17A7C-13D8-498F-9C3E-19E75FAD503F}"/>
                  </a:ext>
                </a:extLst>
              </p14:cNvPr>
              <p14:cNvContentPartPr/>
              <p14:nvPr/>
            </p14:nvContentPartPr>
            <p14:xfrm>
              <a:off x="9022509" y="5645657"/>
              <a:ext cx="987120" cy="513720"/>
            </p14:xfrm>
          </p:contentPart>
        </mc:Choice>
        <mc:Fallback xmlns="">
          <p:pic>
            <p:nvPicPr>
              <p:cNvPr id="43" name="Ink 42">
                <a:extLst>
                  <a:ext uri="{FF2B5EF4-FFF2-40B4-BE49-F238E27FC236}">
                    <a16:creationId xmlns:a16="http://schemas.microsoft.com/office/drawing/2014/main" id="{46D17A7C-13D8-498F-9C3E-19E75FAD503F}"/>
                  </a:ext>
                </a:extLst>
              </p:cNvPr>
              <p:cNvPicPr/>
              <p:nvPr/>
            </p:nvPicPr>
            <p:blipFill>
              <a:blip r:embed="rId25"/>
              <a:stretch>
                <a:fillRect/>
              </a:stretch>
            </p:blipFill>
            <p:spPr>
              <a:xfrm>
                <a:off x="8986509" y="5609657"/>
                <a:ext cx="1058760" cy="585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6" name="Ink 45">
                <a:extLst>
                  <a:ext uri="{FF2B5EF4-FFF2-40B4-BE49-F238E27FC236}">
                    <a16:creationId xmlns:a16="http://schemas.microsoft.com/office/drawing/2014/main" id="{7AB219D7-EC53-4427-9DD5-E7AF99181B29}"/>
                  </a:ext>
                </a:extLst>
              </p14:cNvPr>
              <p14:cNvContentPartPr/>
              <p14:nvPr/>
            </p14:nvContentPartPr>
            <p14:xfrm>
              <a:off x="10373949" y="5878217"/>
              <a:ext cx="483840" cy="487800"/>
            </p14:xfrm>
          </p:contentPart>
        </mc:Choice>
        <mc:Fallback xmlns="">
          <p:pic>
            <p:nvPicPr>
              <p:cNvPr id="46" name="Ink 45">
                <a:extLst>
                  <a:ext uri="{FF2B5EF4-FFF2-40B4-BE49-F238E27FC236}">
                    <a16:creationId xmlns:a16="http://schemas.microsoft.com/office/drawing/2014/main" id="{7AB219D7-EC53-4427-9DD5-E7AF99181B29}"/>
                  </a:ext>
                </a:extLst>
              </p:cNvPr>
              <p:cNvPicPr/>
              <p:nvPr/>
            </p:nvPicPr>
            <p:blipFill>
              <a:blip r:embed="rId27"/>
              <a:stretch>
                <a:fillRect/>
              </a:stretch>
            </p:blipFill>
            <p:spPr>
              <a:xfrm>
                <a:off x="10338309" y="5842217"/>
                <a:ext cx="555480" cy="559440"/>
              </a:xfrm>
              <a:prstGeom prst="rect">
                <a:avLst/>
              </a:prstGeom>
            </p:spPr>
          </p:pic>
        </mc:Fallback>
      </mc:AlternateContent>
      <p:pic>
        <p:nvPicPr>
          <p:cNvPr id="3" name="Graphic 2" descr="Earth Globe - Asia">
            <a:hlinkClick r:id="rId28" action="ppaction://hlinksldjump"/>
            <a:extLst>
              <a:ext uri="{FF2B5EF4-FFF2-40B4-BE49-F238E27FC236}">
                <a16:creationId xmlns:a16="http://schemas.microsoft.com/office/drawing/2014/main" id="{052D40BE-A1FB-4F80-B6E9-293DAE8DDF4E}"/>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17988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CC2BAC59-1ED3-49AF-B0A9-A2BA4F105BC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613721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9AF5-D7D4-47B5-997D-7A734556FE72}"/>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F8CC2CF4-C308-4E10-AE3E-5580279016A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F989798D-F857-4312-B27F-93193B44208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00019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0ABF-1F36-4DBE-BAF8-9323BED93B7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F54AA59-E27C-4988-AB38-D819D351BF62}"/>
              </a:ext>
            </a:extLst>
          </p:cNvPr>
          <p:cNvSpPr>
            <a:spLocks noGrp="1"/>
          </p:cNvSpPr>
          <p:nvPr>
            <p:ph idx="1"/>
          </p:nvPr>
        </p:nvSpPr>
        <p:spPr/>
        <p:txBody>
          <a:bodyPr/>
          <a:lstStyle/>
          <a:p>
            <a:endParaRPr lang="en-GB"/>
          </a:p>
        </p:txBody>
      </p:sp>
      <p:pic>
        <p:nvPicPr>
          <p:cNvPr id="4" name="Content Placeholder 6" descr="A picture containing sitting, side, door, person&#10;&#10;Description automatically generated">
            <a:extLst>
              <a:ext uri="{FF2B5EF4-FFF2-40B4-BE49-F238E27FC236}">
                <a16:creationId xmlns:a16="http://schemas.microsoft.com/office/drawing/2014/main" id="{ADF1F40E-66B6-431B-A73E-85A43B5D8C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D902B794-09C6-4D2C-B2BE-1E3F2E9BAED1}"/>
              </a:ext>
            </a:extLst>
          </p:cNvPr>
          <p:cNvGrpSpPr/>
          <p:nvPr/>
        </p:nvGrpSpPr>
        <p:grpSpPr>
          <a:xfrm>
            <a:off x="1274345" y="1377235"/>
            <a:ext cx="4019768" cy="2475117"/>
            <a:chOff x="870284" y="1427747"/>
            <a:chExt cx="4019768" cy="2475117"/>
          </a:xfrm>
        </p:grpSpPr>
        <p:sp>
          <p:nvSpPr>
            <p:cNvPr id="8" name="Rectangle 7">
              <a:extLst>
                <a:ext uri="{FF2B5EF4-FFF2-40B4-BE49-F238E27FC236}">
                  <a16:creationId xmlns:a16="http://schemas.microsoft.com/office/drawing/2014/main" id="{CA194FE4-4BF6-4770-A228-7D9D38480786}"/>
                </a:ext>
              </a:extLst>
            </p:cNvPr>
            <p:cNvSpPr/>
            <p:nvPr/>
          </p:nvSpPr>
          <p:spPr>
            <a:xfrm rot="180000">
              <a:off x="870284" y="1427747"/>
              <a:ext cx="4019768" cy="2475117"/>
            </a:xfrm>
            <a:prstGeom prst="rect">
              <a:avLst/>
            </a:prstGeom>
            <a:blipFill>
              <a:blip r:embed="rId4"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D0A5E63-2F68-4191-8A67-E6AEB5E287AE}"/>
                </a:ext>
              </a:extLst>
            </p:cNvPr>
            <p:cNvSpPr txBox="1"/>
            <p:nvPr/>
          </p:nvSpPr>
          <p:spPr>
            <a:xfrm rot="180000">
              <a:off x="1299692" y="1601156"/>
              <a:ext cx="3241593" cy="2123658"/>
            </a:xfrm>
            <a:prstGeom prst="rect">
              <a:avLst/>
            </a:prstGeom>
            <a:noFill/>
          </p:spPr>
          <p:txBody>
            <a:bodyPr wrap="none" rtlCol="0">
              <a:spAutoFit/>
            </a:bodyPr>
            <a:lstStyle/>
            <a:p>
              <a:pPr marL="742950" indent="-742950">
                <a:buAutoNum type="arabicPeriod"/>
              </a:pPr>
              <a:r>
                <a:rPr lang="en-GB" sz="44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Nadaca</a:t>
              </a:r>
              <a:endPar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Nice Lad</a:t>
              </a: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Bar Liz</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sp>
        <p:nvSpPr>
          <p:cNvPr id="11" name="TextBox 10">
            <a:extLst>
              <a:ext uri="{FF2B5EF4-FFF2-40B4-BE49-F238E27FC236}">
                <a16:creationId xmlns:a16="http://schemas.microsoft.com/office/drawing/2014/main" id="{10CA17C3-4529-4C27-B53C-8D9D7BEE1951}"/>
              </a:ext>
            </a:extLst>
          </p:cNvPr>
          <p:cNvSpPr txBox="1"/>
          <p:nvPr/>
        </p:nvSpPr>
        <p:spPr>
          <a:xfrm>
            <a:off x="2120517" y="387152"/>
            <a:ext cx="8464177" cy="1015663"/>
          </a:xfrm>
          <a:prstGeom prst="rect">
            <a:avLst/>
          </a:prstGeom>
          <a:noFill/>
        </p:spPr>
        <p:txBody>
          <a:bodyPr wrap="none" rtlCol="0">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Unscramble These Countries</a:t>
            </a:r>
          </a:p>
        </p:txBody>
      </p:sp>
      <p:grpSp>
        <p:nvGrpSpPr>
          <p:cNvPr id="16" name="Group 15">
            <a:extLst>
              <a:ext uri="{FF2B5EF4-FFF2-40B4-BE49-F238E27FC236}">
                <a16:creationId xmlns:a16="http://schemas.microsoft.com/office/drawing/2014/main" id="{75400788-5BAD-4CF0-91C1-C20F7E0D7E1C}"/>
              </a:ext>
            </a:extLst>
          </p:cNvPr>
          <p:cNvGrpSpPr/>
          <p:nvPr/>
        </p:nvGrpSpPr>
        <p:grpSpPr>
          <a:xfrm rot="-600000">
            <a:off x="6208072" y="2024108"/>
            <a:ext cx="5126695" cy="1556833"/>
            <a:chOff x="343797" y="1921778"/>
            <a:chExt cx="5126695" cy="1556833"/>
          </a:xfrm>
        </p:grpSpPr>
        <p:sp>
          <p:nvSpPr>
            <p:cNvPr id="17" name="Rectangle 16">
              <a:extLst>
                <a:ext uri="{FF2B5EF4-FFF2-40B4-BE49-F238E27FC236}">
                  <a16:creationId xmlns:a16="http://schemas.microsoft.com/office/drawing/2014/main" id="{9EDC92F6-4CE4-4F6F-976C-0319748C0990}"/>
                </a:ext>
              </a:extLst>
            </p:cNvPr>
            <p:cNvSpPr/>
            <p:nvPr/>
          </p:nvSpPr>
          <p:spPr>
            <a:xfrm rot="180000">
              <a:off x="343797" y="1921778"/>
              <a:ext cx="5126695" cy="1556833"/>
            </a:xfrm>
            <a:prstGeom prst="rect">
              <a:avLst/>
            </a:prstGeom>
            <a:blipFill>
              <a:blip r:embed="rId6"/>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897AB6F-E0EE-4203-93AB-6484EC2A5908}"/>
                </a:ext>
              </a:extLst>
            </p:cNvPr>
            <p:cNvSpPr txBox="1"/>
            <p:nvPr/>
          </p:nvSpPr>
          <p:spPr>
            <a:xfrm rot="180000">
              <a:off x="486168" y="2001265"/>
              <a:ext cx="4868640"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Dukedom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Tining</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Hanga</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grpSp>
        <p:nvGrpSpPr>
          <p:cNvPr id="20" name="Group 19">
            <a:extLst>
              <a:ext uri="{FF2B5EF4-FFF2-40B4-BE49-F238E27FC236}">
                <a16:creationId xmlns:a16="http://schemas.microsoft.com/office/drawing/2014/main" id="{6FA5571E-6ACB-4043-9550-7AADD9721796}"/>
              </a:ext>
            </a:extLst>
          </p:cNvPr>
          <p:cNvGrpSpPr/>
          <p:nvPr/>
        </p:nvGrpSpPr>
        <p:grpSpPr>
          <a:xfrm rot="-420000">
            <a:off x="1011202" y="4364981"/>
            <a:ext cx="3406083" cy="2037063"/>
            <a:chOff x="1175101" y="1636887"/>
            <a:chExt cx="3406083" cy="2037063"/>
          </a:xfrm>
        </p:grpSpPr>
        <p:sp>
          <p:nvSpPr>
            <p:cNvPr id="21" name="Rectangle 20">
              <a:extLst>
                <a:ext uri="{FF2B5EF4-FFF2-40B4-BE49-F238E27FC236}">
                  <a16:creationId xmlns:a16="http://schemas.microsoft.com/office/drawing/2014/main" id="{1D834035-F26A-41F7-AB99-FF074D940F83}"/>
                </a:ext>
              </a:extLst>
            </p:cNvPr>
            <p:cNvSpPr/>
            <p:nvPr/>
          </p:nvSpPr>
          <p:spPr>
            <a:xfrm rot="180000">
              <a:off x="1175101" y="1636887"/>
              <a:ext cx="3406083" cy="2037063"/>
            </a:xfrm>
            <a:prstGeom prst="rect">
              <a:avLst/>
            </a:prstGeom>
            <a:blipFill>
              <a:blip r:embed="rId7"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24D5AD5-9CC4-40DE-A320-DB184F695AC8}"/>
                </a:ext>
              </a:extLst>
            </p:cNvPr>
            <p:cNvSpPr txBox="1"/>
            <p:nvPr/>
          </p:nvSpPr>
          <p:spPr>
            <a:xfrm rot="180000">
              <a:off x="1377597" y="1678045"/>
              <a:ext cx="2989088" cy="1938992"/>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Lin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Fand</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Gp</a:t>
              </a: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 Yet</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Ian Id</a:t>
              </a:r>
            </a:p>
          </p:txBody>
        </p:sp>
      </p:grpSp>
      <p:grpSp>
        <p:nvGrpSpPr>
          <p:cNvPr id="23" name="Group 22">
            <a:extLst>
              <a:ext uri="{FF2B5EF4-FFF2-40B4-BE49-F238E27FC236}">
                <a16:creationId xmlns:a16="http://schemas.microsoft.com/office/drawing/2014/main" id="{D7269161-0E06-434D-9AC1-11BC96886383}"/>
              </a:ext>
            </a:extLst>
          </p:cNvPr>
          <p:cNvGrpSpPr/>
          <p:nvPr/>
        </p:nvGrpSpPr>
        <p:grpSpPr>
          <a:xfrm rot="120000">
            <a:off x="5877869" y="4496936"/>
            <a:ext cx="4781150" cy="1556833"/>
            <a:chOff x="440319" y="1905886"/>
            <a:chExt cx="4781150" cy="1556833"/>
          </a:xfrm>
        </p:grpSpPr>
        <p:sp>
          <p:nvSpPr>
            <p:cNvPr id="24" name="Rectangle 23">
              <a:extLst>
                <a:ext uri="{FF2B5EF4-FFF2-40B4-BE49-F238E27FC236}">
                  <a16:creationId xmlns:a16="http://schemas.microsoft.com/office/drawing/2014/main" id="{85213EB1-55CE-49C6-B44F-4D7E79163824}"/>
                </a:ext>
              </a:extLst>
            </p:cNvPr>
            <p:cNvSpPr/>
            <p:nvPr/>
          </p:nvSpPr>
          <p:spPr>
            <a:xfrm rot="180000">
              <a:off x="440319" y="1905886"/>
              <a:ext cx="4647783" cy="1556833"/>
            </a:xfrm>
            <a:prstGeom prst="rect">
              <a:avLst/>
            </a:prstGeom>
            <a:blipFill>
              <a:blip r:embed="rId8"/>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77497598-2AF2-452D-B233-456B6B1B2EAD}"/>
                </a:ext>
              </a:extLst>
            </p:cNvPr>
            <p:cNvSpPr txBox="1"/>
            <p:nvPr/>
          </p:nvSpPr>
          <p:spPr>
            <a:xfrm rot="180000">
              <a:off x="619504" y="2001264"/>
              <a:ext cx="4601965"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Inmate Trunks  </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Enemy</a:t>
              </a:r>
            </a:p>
          </p:txBody>
        </p:sp>
      </p:grpSp>
      <p:pic>
        <p:nvPicPr>
          <p:cNvPr id="5" name="Graphic 4" descr="Earth Globe - Asia">
            <a:hlinkClick r:id="rId9" action="ppaction://hlinksldjump"/>
            <a:extLst>
              <a:ext uri="{FF2B5EF4-FFF2-40B4-BE49-F238E27FC236}">
                <a16:creationId xmlns:a16="http://schemas.microsoft.com/office/drawing/2014/main" id="{78F92B58-4DF1-4346-9D39-8ACD2D638D4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947204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7DCF-B027-40D8-967C-8195803319FA}"/>
              </a:ext>
            </a:extLst>
          </p:cNvPr>
          <p:cNvSpPr>
            <a:spLocks noGrp="1"/>
          </p:cNvSpPr>
          <p:nvPr>
            <p:ph type="title"/>
          </p:nvPr>
        </p:nvSpPr>
        <p:spPr/>
        <p:txBody>
          <a:bodyPr/>
          <a:lstStyle/>
          <a:p>
            <a:endParaRPr lang="en-GB"/>
          </a:p>
        </p:txBody>
      </p:sp>
      <p:pic>
        <p:nvPicPr>
          <p:cNvPr id="4" name="Animation Video">
            <a:hlinkClick r:id="" action="ppaction://media"/>
            <a:extLst>
              <a:ext uri="{FF2B5EF4-FFF2-40B4-BE49-F238E27FC236}">
                <a16:creationId xmlns:a16="http://schemas.microsoft.com/office/drawing/2014/main" id="{F0D73A87-83F1-4272-BC29-7D49114CE3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
        <p:nvSpPr>
          <p:cNvPr id="3" name="TextBox 2">
            <a:extLst>
              <a:ext uri="{FF2B5EF4-FFF2-40B4-BE49-F238E27FC236}">
                <a16:creationId xmlns:a16="http://schemas.microsoft.com/office/drawing/2014/main" id="{0ACEB3AB-9F0C-45A7-9E78-F513CDBC7B1F}"/>
              </a:ext>
            </a:extLst>
          </p:cNvPr>
          <p:cNvSpPr txBox="1"/>
          <p:nvPr/>
        </p:nvSpPr>
        <p:spPr>
          <a:xfrm rot="420000">
            <a:off x="610958" y="3354251"/>
            <a:ext cx="6364073" cy="2431435"/>
          </a:xfrm>
          <a:prstGeom prst="rect">
            <a:avLst/>
          </a:prstGeom>
          <a:noFill/>
        </p:spPr>
        <p:txBody>
          <a:bodyPr wrap="square" rtlCol="0">
            <a:spAutoFit/>
          </a:bodyPr>
          <a:lstStyle/>
          <a:p>
            <a:pPr>
              <a:spcBef>
                <a:spcPts val="1800"/>
              </a:spcBef>
              <a:spcAft>
                <a:spcPts val="600"/>
              </a:spcAft>
            </a:pPr>
            <a:r>
              <a:rPr lang="en-GB" sz="6600" b="1" spc="-150" dirty="0">
                <a:solidFill>
                  <a:schemeClr val="accent1"/>
                </a:solidFill>
                <a:effectLst>
                  <a:innerShdw blurRad="127000" dist="63500" dir="18900000">
                    <a:prstClr val="black">
                      <a:alpha val="70000"/>
                    </a:prstClr>
                  </a:innerShdw>
                </a:effectLst>
                <a:latin typeface="Beyond The Mountains" pitchFamily="2" charset="0"/>
                <a:cs typeface="Arial" panose="020B0604020202020204" pitchFamily="34" charset="0"/>
              </a:rPr>
              <a:t>Can you get</a:t>
            </a:r>
          </a:p>
          <a:p>
            <a:pPr>
              <a:spcBef>
                <a:spcPts val="1800"/>
              </a:spcBef>
              <a:spcAft>
                <a:spcPts val="600"/>
              </a:spcAft>
            </a:pPr>
            <a:r>
              <a:rPr lang="en-GB" sz="6600" b="1" spc="-150" dirty="0">
                <a:solidFill>
                  <a:schemeClr val="accent1"/>
                </a:solidFill>
                <a:effectLst>
                  <a:innerShdw blurRad="127000" dist="63500" dir="18900000">
                    <a:prstClr val="black">
                      <a:alpha val="70000"/>
                    </a:prstClr>
                  </a:innerShdw>
                </a:effectLst>
                <a:latin typeface="Beyond The Mountains" pitchFamily="2" charset="0"/>
                <a:cs typeface="Arial" panose="020B0604020202020204" pitchFamily="34" charset="0"/>
              </a:rPr>
              <a:t> round the world?</a:t>
            </a:r>
          </a:p>
        </p:txBody>
      </p:sp>
      <p:sp>
        <p:nvSpPr>
          <p:cNvPr id="5" name="Rectangle 4">
            <a:extLst>
              <a:ext uri="{FF2B5EF4-FFF2-40B4-BE49-F238E27FC236}">
                <a16:creationId xmlns:a16="http://schemas.microsoft.com/office/drawing/2014/main" id="{735CD2D9-192E-4FBC-B509-20BDAC85BA0C}"/>
              </a:ext>
            </a:extLst>
          </p:cNvPr>
          <p:cNvSpPr/>
          <p:nvPr/>
        </p:nvSpPr>
        <p:spPr>
          <a:xfrm rot="420000">
            <a:off x="-1484073" y="6354447"/>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3435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1026" name="Picture 2" descr="Printable, Blank World Outline Maps • Royalty Free • Globe, Earth">
            <a:extLst>
              <a:ext uri="{FF2B5EF4-FFF2-40B4-BE49-F238E27FC236}">
                <a16:creationId xmlns:a16="http://schemas.microsoft.com/office/drawing/2014/main" id="{94408954-0BD9-497B-A9D4-44D9BC3A762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rot="21411246">
            <a:off x="4239157" y="546660"/>
            <a:ext cx="6921731" cy="4226819"/>
          </a:xfrm>
          <a:prstGeom prst="rect">
            <a:avLst/>
          </a:prstGeom>
          <a:ln>
            <a:noFill/>
          </a:ln>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39D26B3-C6C4-4D3F-B4D9-C409EAA948FE}"/>
              </a:ext>
            </a:extLst>
          </p:cNvPr>
          <p:cNvGrpSpPr/>
          <p:nvPr/>
        </p:nvGrpSpPr>
        <p:grpSpPr>
          <a:xfrm>
            <a:off x="181489" y="155421"/>
            <a:ext cx="4019768" cy="2475117"/>
            <a:chOff x="870284" y="1427747"/>
            <a:chExt cx="4019768" cy="2475117"/>
          </a:xfrm>
        </p:grpSpPr>
        <p:sp>
          <p:nvSpPr>
            <p:cNvPr id="10" name="Rectangle 9">
              <a:extLst>
                <a:ext uri="{FF2B5EF4-FFF2-40B4-BE49-F238E27FC236}">
                  <a16:creationId xmlns:a16="http://schemas.microsoft.com/office/drawing/2014/main" id="{C43BB2B1-D54B-4B6D-8C2F-94CFE2619661}"/>
                </a:ext>
              </a:extLst>
            </p:cNvPr>
            <p:cNvSpPr/>
            <p:nvPr/>
          </p:nvSpPr>
          <p:spPr>
            <a:xfrm rot="180000">
              <a:off x="870284" y="1427747"/>
              <a:ext cx="4019768" cy="2475117"/>
            </a:xfrm>
            <a:prstGeom prst="rect">
              <a:avLst/>
            </a:prstGeom>
            <a:blipFill>
              <a:blip r:embed="rId4"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FE24152-D141-46F1-B589-0B878955BE00}"/>
                </a:ext>
              </a:extLst>
            </p:cNvPr>
            <p:cNvSpPr txBox="1"/>
            <p:nvPr/>
          </p:nvSpPr>
          <p:spPr>
            <a:xfrm rot="180000">
              <a:off x="1299692" y="1601156"/>
              <a:ext cx="3241593" cy="2123658"/>
            </a:xfrm>
            <a:prstGeom prst="rect">
              <a:avLst/>
            </a:prstGeom>
            <a:noFill/>
          </p:spPr>
          <p:txBody>
            <a:bodyPr wrap="none" rtlCol="0">
              <a:spAutoFit/>
            </a:bodyPr>
            <a:lstStyle/>
            <a:p>
              <a:pPr marL="742950" indent="-742950">
                <a:buAutoNum type="arabicPeriod"/>
              </a:pPr>
              <a:r>
                <a:rPr lang="en-GB" sz="44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Nadaca</a:t>
              </a:r>
              <a:endPar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Nice Lad</a:t>
              </a: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Bar Liz</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grpSp>
        <p:nvGrpSpPr>
          <p:cNvPr id="12" name="Group 11">
            <a:extLst>
              <a:ext uri="{FF2B5EF4-FFF2-40B4-BE49-F238E27FC236}">
                <a16:creationId xmlns:a16="http://schemas.microsoft.com/office/drawing/2014/main" id="{09A584C2-1510-460D-BC64-E64EABEFE3C5}"/>
              </a:ext>
            </a:extLst>
          </p:cNvPr>
          <p:cNvGrpSpPr/>
          <p:nvPr/>
        </p:nvGrpSpPr>
        <p:grpSpPr>
          <a:xfrm rot="-360000">
            <a:off x="5412927" y="4980908"/>
            <a:ext cx="5126695" cy="1556833"/>
            <a:chOff x="343797" y="1921778"/>
            <a:chExt cx="5126695" cy="1556833"/>
          </a:xfrm>
        </p:grpSpPr>
        <p:sp>
          <p:nvSpPr>
            <p:cNvPr id="13" name="Rectangle 12">
              <a:extLst>
                <a:ext uri="{FF2B5EF4-FFF2-40B4-BE49-F238E27FC236}">
                  <a16:creationId xmlns:a16="http://schemas.microsoft.com/office/drawing/2014/main" id="{D464B517-49F5-47CC-8CC8-B67950A4C505}"/>
                </a:ext>
              </a:extLst>
            </p:cNvPr>
            <p:cNvSpPr/>
            <p:nvPr/>
          </p:nvSpPr>
          <p:spPr>
            <a:xfrm rot="180000">
              <a:off x="343797" y="1921778"/>
              <a:ext cx="5126695" cy="1556833"/>
            </a:xfrm>
            <a:prstGeom prst="rect">
              <a:avLst/>
            </a:prstGeom>
            <a:blipFill>
              <a:blip r:embed="rId6"/>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0BC5601-E6A2-473E-9921-C50F7A68330A}"/>
                </a:ext>
              </a:extLst>
            </p:cNvPr>
            <p:cNvSpPr txBox="1"/>
            <p:nvPr/>
          </p:nvSpPr>
          <p:spPr>
            <a:xfrm rot="180000">
              <a:off x="486168" y="2001265"/>
              <a:ext cx="4868640"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Dukedom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Tining</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Hanga</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grpSp>
        <p:nvGrpSpPr>
          <p:cNvPr id="15" name="Group 14">
            <a:extLst>
              <a:ext uri="{FF2B5EF4-FFF2-40B4-BE49-F238E27FC236}">
                <a16:creationId xmlns:a16="http://schemas.microsoft.com/office/drawing/2014/main" id="{B07277AB-0B67-4FF2-9C82-DADFFF0BB53E}"/>
              </a:ext>
            </a:extLst>
          </p:cNvPr>
          <p:cNvGrpSpPr/>
          <p:nvPr/>
        </p:nvGrpSpPr>
        <p:grpSpPr>
          <a:xfrm rot="-420000">
            <a:off x="230525" y="2757568"/>
            <a:ext cx="3406083" cy="2037063"/>
            <a:chOff x="1175101" y="1636887"/>
            <a:chExt cx="3406083" cy="2037063"/>
          </a:xfrm>
        </p:grpSpPr>
        <p:sp>
          <p:nvSpPr>
            <p:cNvPr id="16" name="Rectangle 15">
              <a:extLst>
                <a:ext uri="{FF2B5EF4-FFF2-40B4-BE49-F238E27FC236}">
                  <a16:creationId xmlns:a16="http://schemas.microsoft.com/office/drawing/2014/main" id="{B1765777-B49B-45EE-8F59-FEDA5E575F4E}"/>
                </a:ext>
              </a:extLst>
            </p:cNvPr>
            <p:cNvSpPr/>
            <p:nvPr/>
          </p:nvSpPr>
          <p:spPr>
            <a:xfrm rot="180000">
              <a:off x="1175101" y="1636887"/>
              <a:ext cx="3406083" cy="2037063"/>
            </a:xfrm>
            <a:prstGeom prst="rect">
              <a:avLst/>
            </a:prstGeom>
            <a:blipFill>
              <a:blip r:embed="rId7"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6A0AFE4-9BE9-4031-954D-D8D264B5A860}"/>
                </a:ext>
              </a:extLst>
            </p:cNvPr>
            <p:cNvSpPr txBox="1"/>
            <p:nvPr/>
          </p:nvSpPr>
          <p:spPr>
            <a:xfrm rot="180000">
              <a:off x="1377597" y="1678045"/>
              <a:ext cx="2989088" cy="1938992"/>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Lin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Fand</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Gp</a:t>
              </a: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 Yet</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Ian Id</a:t>
              </a:r>
            </a:p>
          </p:txBody>
        </p:sp>
      </p:grpSp>
      <p:grpSp>
        <p:nvGrpSpPr>
          <p:cNvPr id="18" name="Group 17">
            <a:extLst>
              <a:ext uri="{FF2B5EF4-FFF2-40B4-BE49-F238E27FC236}">
                <a16:creationId xmlns:a16="http://schemas.microsoft.com/office/drawing/2014/main" id="{2DEFFBF8-44DC-4B08-8F56-BB8216CAED40}"/>
              </a:ext>
            </a:extLst>
          </p:cNvPr>
          <p:cNvGrpSpPr/>
          <p:nvPr/>
        </p:nvGrpSpPr>
        <p:grpSpPr>
          <a:xfrm rot="120000">
            <a:off x="603698" y="4999088"/>
            <a:ext cx="4781150" cy="1556833"/>
            <a:chOff x="440319" y="1905886"/>
            <a:chExt cx="4781150" cy="1556833"/>
          </a:xfrm>
        </p:grpSpPr>
        <p:sp>
          <p:nvSpPr>
            <p:cNvPr id="19" name="Rectangle 18">
              <a:extLst>
                <a:ext uri="{FF2B5EF4-FFF2-40B4-BE49-F238E27FC236}">
                  <a16:creationId xmlns:a16="http://schemas.microsoft.com/office/drawing/2014/main" id="{34AF993E-7C30-436E-9A9B-C687996AC5AE}"/>
                </a:ext>
              </a:extLst>
            </p:cNvPr>
            <p:cNvSpPr/>
            <p:nvPr/>
          </p:nvSpPr>
          <p:spPr>
            <a:xfrm rot="180000">
              <a:off x="440319" y="1905886"/>
              <a:ext cx="4647783" cy="1556833"/>
            </a:xfrm>
            <a:prstGeom prst="rect">
              <a:avLst/>
            </a:prstGeom>
            <a:blipFill>
              <a:blip r:embed="rId8"/>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C7EFD58-6CC9-43CC-94B8-974E17AF41E4}"/>
                </a:ext>
              </a:extLst>
            </p:cNvPr>
            <p:cNvSpPr txBox="1"/>
            <p:nvPr/>
          </p:nvSpPr>
          <p:spPr>
            <a:xfrm rot="180000">
              <a:off x="619504" y="2001264"/>
              <a:ext cx="4601965"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Inmate Trunks  </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Enemy</a:t>
              </a:r>
            </a:p>
          </p:txBody>
        </p:sp>
      </p:grpSp>
      <p:pic>
        <p:nvPicPr>
          <p:cNvPr id="3074" name="Picture 2" descr="Free Red Push Pin, Download Free Clip Art, Free Clip Art on ...">
            <a:extLst>
              <a:ext uri="{FF2B5EF4-FFF2-40B4-BE49-F238E27FC236}">
                <a16:creationId xmlns:a16="http://schemas.microsoft.com/office/drawing/2014/main" id="{407F1D1E-9730-4B77-B234-3088614C6D4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198222" flipH="1">
            <a:off x="10938999" y="478254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5" name="Picture 2" descr="Free Red Push Pin, Download Free Clip Art, Free Clip Art on ...">
            <a:extLst>
              <a:ext uri="{FF2B5EF4-FFF2-40B4-BE49-F238E27FC236}">
                <a16:creationId xmlns:a16="http://schemas.microsoft.com/office/drawing/2014/main" id="{57952209-5578-423B-9937-483A16C8C9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7144091" flipH="1">
            <a:off x="10725226" y="4958084"/>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1" name="Picture 2" descr="Free Red Push Pin, Download Free Clip Art, Free Clip Art on ...">
            <a:extLst>
              <a:ext uri="{FF2B5EF4-FFF2-40B4-BE49-F238E27FC236}">
                <a16:creationId xmlns:a16="http://schemas.microsoft.com/office/drawing/2014/main" id="{B752280B-F106-41C9-AC97-08C97DF55E9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4582520" flipH="1">
            <a:off x="10924046" y="542257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3" name="Picture 2" descr="Free Red Push Pin, Download Free Clip Art, Free Clip Art on ...">
            <a:extLst>
              <a:ext uri="{FF2B5EF4-FFF2-40B4-BE49-F238E27FC236}">
                <a16:creationId xmlns:a16="http://schemas.microsoft.com/office/drawing/2014/main" id="{46B48CB6-2731-4F14-8029-4613D72172D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6454560" flipH="1">
            <a:off x="11535625" y="6125388"/>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5" name="Picture 2" descr="Free Red Push Pin, Download Free Clip Art, Free Clip Art on ...">
            <a:extLst>
              <a:ext uri="{FF2B5EF4-FFF2-40B4-BE49-F238E27FC236}">
                <a16:creationId xmlns:a16="http://schemas.microsoft.com/office/drawing/2014/main" id="{2A965786-F2F1-4A25-9525-B811BE8E93B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5732856" flipH="1">
            <a:off x="10618431" y="5680214"/>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7" name="Picture 2" descr="Free Red Push Pin, Download Free Clip Art, Free Clip Art on ...">
            <a:extLst>
              <a:ext uri="{FF2B5EF4-FFF2-40B4-BE49-F238E27FC236}">
                <a16:creationId xmlns:a16="http://schemas.microsoft.com/office/drawing/2014/main" id="{BC36E52A-3445-4A29-BF86-E0FF7B7A368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534755" flipH="1">
            <a:off x="10785719" y="586086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9" name="Picture 2" descr="Free Red Push Pin, Download Free Clip Art, Free Clip Art on ...">
            <a:extLst>
              <a:ext uri="{FF2B5EF4-FFF2-40B4-BE49-F238E27FC236}">
                <a16:creationId xmlns:a16="http://schemas.microsoft.com/office/drawing/2014/main" id="{0A235734-B302-4ADF-BDF4-6F3A1629AE2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534755" flipH="1">
            <a:off x="11153558" y="5303561"/>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1" name="Picture 2" descr="Free Red Push Pin, Download Free Clip Art, Free Clip Art on ...">
            <a:extLst>
              <a:ext uri="{FF2B5EF4-FFF2-40B4-BE49-F238E27FC236}">
                <a16:creationId xmlns:a16="http://schemas.microsoft.com/office/drawing/2014/main" id="{5DA97E67-160F-4210-99FB-ADACF96CDF2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4814853" flipH="1">
            <a:off x="11285508" y="5784881"/>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3" name="Picture 2" descr="Free Red Push Pin, Download Free Clip Art, Free Clip Art on ...">
            <a:extLst>
              <a:ext uri="{FF2B5EF4-FFF2-40B4-BE49-F238E27FC236}">
                <a16:creationId xmlns:a16="http://schemas.microsoft.com/office/drawing/2014/main" id="{257526F6-0359-4C68-8728-10A51193695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8715701" flipH="1">
            <a:off x="11212333" y="5593382"/>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5" name="Picture 2" descr="Free Red Push Pin, Download Free Clip Art, Free Clip Art on ...">
            <a:extLst>
              <a:ext uri="{FF2B5EF4-FFF2-40B4-BE49-F238E27FC236}">
                <a16:creationId xmlns:a16="http://schemas.microsoft.com/office/drawing/2014/main" id="{F759269A-198F-45EC-B072-4EFD1AE2ACC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4058028" flipH="1">
            <a:off x="10943797" y="516361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4" name="Graphic 3" descr="Earth Globe - Asia">
            <a:hlinkClick r:id="rId11" action="ppaction://hlinksldjump"/>
            <a:extLst>
              <a:ext uri="{FF2B5EF4-FFF2-40B4-BE49-F238E27FC236}">
                <a16:creationId xmlns:a16="http://schemas.microsoft.com/office/drawing/2014/main" id="{8BF9E317-0CCE-4C7C-AFD0-6242F0A5F4C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28" name="TextBox 27">
            <a:extLst>
              <a:ext uri="{FF2B5EF4-FFF2-40B4-BE49-F238E27FC236}">
                <a16:creationId xmlns:a16="http://schemas.microsoft.com/office/drawing/2014/main" id="{63DCCD36-8EE6-4E31-9325-99CBBB67629D}"/>
              </a:ext>
            </a:extLst>
          </p:cNvPr>
          <p:cNvSpPr txBox="1"/>
          <p:nvPr/>
        </p:nvSpPr>
        <p:spPr>
          <a:xfrm rot="19173229">
            <a:off x="8121139" y="3120186"/>
            <a:ext cx="4639412" cy="1107996"/>
          </a:xfrm>
          <a:prstGeom prst="rect">
            <a:avLst/>
          </a:prstGeom>
          <a:noFill/>
        </p:spPr>
        <p:txBody>
          <a:bodyPr wrap="non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itchFamily="2" charset="0"/>
              </a:rPr>
              <a:t>Find the Code</a:t>
            </a:r>
          </a:p>
        </p:txBody>
      </p:sp>
    </p:spTree>
    <p:extLst>
      <p:ext uri="{BB962C8B-B14F-4D97-AF65-F5344CB8AC3E}">
        <p14:creationId xmlns:p14="http://schemas.microsoft.com/office/powerpoint/2010/main" val="31243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B2F2F9C-3769-48E9-8B8B-309C78285239}"/>
                  </a:ext>
                </a:extLst>
              </p14:cNvPr>
              <p14:cNvContentPartPr/>
              <p14:nvPr/>
            </p14:nvContentPartPr>
            <p14:xfrm>
              <a:off x="-769362" y="6427106"/>
              <a:ext cx="360" cy="360"/>
            </p14:xfrm>
          </p:contentPart>
        </mc:Choice>
        <mc:Fallback xmlns="">
          <p:pic>
            <p:nvPicPr>
              <p:cNvPr id="3" name="Ink 2">
                <a:extLst>
                  <a:ext uri="{FF2B5EF4-FFF2-40B4-BE49-F238E27FC236}">
                    <a16:creationId xmlns:a16="http://schemas.microsoft.com/office/drawing/2014/main" id="{BB2F2F9C-3769-48E9-8B8B-309C78285239}"/>
                  </a:ext>
                </a:extLst>
              </p:cNvPr>
              <p:cNvPicPr/>
              <p:nvPr/>
            </p:nvPicPr>
            <p:blipFill>
              <a:blip r:embed="rId9"/>
              <a:stretch>
                <a:fillRect/>
              </a:stretch>
            </p:blipFill>
            <p:spPr>
              <a:xfrm>
                <a:off x="-778362" y="6418106"/>
                <a:ext cx="18000" cy="18000"/>
              </a:xfrm>
              <a:prstGeom prst="rect">
                <a:avLst/>
              </a:prstGeom>
            </p:spPr>
          </p:pic>
        </mc:Fallback>
      </mc:AlternateContent>
      <p:pic>
        <p:nvPicPr>
          <p:cNvPr id="1026" name="Picture 2" descr="Printable, Blank World Outline Maps • Royalty Free • Globe, Earth">
            <a:extLst>
              <a:ext uri="{FF2B5EF4-FFF2-40B4-BE49-F238E27FC236}">
                <a16:creationId xmlns:a16="http://schemas.microsoft.com/office/drawing/2014/main" id="{94408954-0BD9-497B-A9D4-44D9BC3A7624}"/>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rot="120000">
            <a:off x="1110899" y="494772"/>
            <a:ext cx="9610026" cy="5868453"/>
          </a:xfrm>
          <a:prstGeom prst="rect">
            <a:avLst/>
          </a:prstGeom>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01D81E9E-65A2-4639-9ED7-9E9E6072A2D3}"/>
              </a:ext>
            </a:extLst>
          </p:cNvPr>
          <p:cNvGrpSpPr/>
          <p:nvPr/>
        </p:nvGrpSpPr>
        <p:grpSpPr>
          <a:xfrm>
            <a:off x="2416600" y="398376"/>
            <a:ext cx="5614321" cy="3297721"/>
            <a:chOff x="2416600" y="398376"/>
            <a:chExt cx="5614321" cy="3297721"/>
          </a:xfrm>
          <a:effectLst>
            <a:outerShdw blurRad="127000" dist="63500" dir="8100000" algn="tr" rotWithShape="0">
              <a:prstClr val="black">
                <a:alpha val="70000"/>
              </a:prstClr>
            </a:outerShdw>
          </a:effectLst>
        </p:grpSpPr>
        <p:pic>
          <p:nvPicPr>
            <p:cNvPr id="2064" name="Picture 16" descr="Pushpin Icons PNG - Free PNG and Icons Downloads">
              <a:extLst>
                <a:ext uri="{FF2B5EF4-FFF2-40B4-BE49-F238E27FC236}">
                  <a16:creationId xmlns:a16="http://schemas.microsoft.com/office/drawing/2014/main" id="{D964B21F-A9FF-4B71-AAB5-F647B6D5AED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2416600" y="893092"/>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Pushpin Icons PNG - Free PNG and Icons Downloads">
              <a:extLst>
                <a:ext uri="{FF2B5EF4-FFF2-40B4-BE49-F238E27FC236}">
                  <a16:creationId xmlns:a16="http://schemas.microsoft.com/office/drawing/2014/main" id="{1B628777-23DA-4980-88D8-6521560587B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4829352" y="908558"/>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Pushpin Icons PNG - Free PNG and Icons Downloads">
              <a:extLst>
                <a:ext uri="{FF2B5EF4-FFF2-40B4-BE49-F238E27FC236}">
                  <a16:creationId xmlns:a16="http://schemas.microsoft.com/office/drawing/2014/main" id="{761BBCF5-C31F-453C-9B8D-B014C5203C3E}"/>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3670505" y="3280086"/>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Pushpin Icons PNG - Free PNG and Icons Downloads">
              <a:extLst>
                <a:ext uri="{FF2B5EF4-FFF2-40B4-BE49-F238E27FC236}">
                  <a16:creationId xmlns:a16="http://schemas.microsoft.com/office/drawing/2014/main" id="{BEE60786-FAD1-48CB-A814-129960E7564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5243958" y="2752781"/>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ushpin Icons PNG - Free PNG and Icons Downloads">
              <a:extLst>
                <a:ext uri="{FF2B5EF4-FFF2-40B4-BE49-F238E27FC236}">
                  <a16:creationId xmlns:a16="http://schemas.microsoft.com/office/drawing/2014/main" id="{DFA51767-1A3B-48C9-8C78-71637C58936E}"/>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5908252" y="1011207"/>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ushpin Icons PNG - Free PNG and Icons Downloads">
              <a:extLst>
                <a:ext uri="{FF2B5EF4-FFF2-40B4-BE49-F238E27FC236}">
                  <a16:creationId xmlns:a16="http://schemas.microsoft.com/office/drawing/2014/main" id="{DF098A31-57A6-45B7-91B2-C3E75A46DE8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5276157" y="1301681"/>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ushpin Icons PNG - Free PNG and Icons Downloads">
              <a:extLst>
                <a:ext uri="{FF2B5EF4-FFF2-40B4-BE49-F238E27FC236}">
                  <a16:creationId xmlns:a16="http://schemas.microsoft.com/office/drawing/2014/main" id="{ACBFC6A9-B4F9-413D-80E8-11B5716F4D1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6165312" y="2166029"/>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Pushpin Icons PNG - Free PNG and Icons Downloads">
              <a:extLst>
                <a:ext uri="{FF2B5EF4-FFF2-40B4-BE49-F238E27FC236}">
                  <a16:creationId xmlns:a16="http://schemas.microsoft.com/office/drawing/2014/main" id="{C71B630F-C1B2-45B9-8040-146D57EC50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6796250" y="1783406"/>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Pushpin Icons PNG - Free PNG and Icons Downloads">
              <a:extLst>
                <a:ext uri="{FF2B5EF4-FFF2-40B4-BE49-F238E27FC236}">
                  <a16:creationId xmlns:a16="http://schemas.microsoft.com/office/drawing/2014/main" id="{824A59DA-DBE3-42C3-92C4-ACB54E2C7ED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7485437" y="2192620"/>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Pushpin Icons PNG - Free PNG and Icons Downloads">
              <a:extLst>
                <a:ext uri="{FF2B5EF4-FFF2-40B4-BE49-F238E27FC236}">
                  <a16:creationId xmlns:a16="http://schemas.microsoft.com/office/drawing/2014/main" id="{13663606-D2B1-4E40-BDA6-F3F4898256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6679296" y="2580618"/>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d String Isolated Images, Stock Photos &amp; Vectors | Shutterstock">
              <a:extLst>
                <a:ext uri="{FF2B5EF4-FFF2-40B4-BE49-F238E27FC236}">
                  <a16:creationId xmlns:a16="http://schemas.microsoft.com/office/drawing/2014/main" id="{490E3854-CE13-4C51-ADFA-1CBA7A47DB7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1" r="29893"/>
            <a:stretch/>
          </p:blipFill>
          <p:spPr bwMode="auto">
            <a:xfrm rot="6860563">
              <a:off x="3361785" y="1549029"/>
              <a:ext cx="2555232" cy="14373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Red String Isolated Images, Stock Photos &amp; Vectors | Shutterstock">
              <a:extLst>
                <a:ext uri="{FF2B5EF4-FFF2-40B4-BE49-F238E27FC236}">
                  <a16:creationId xmlns:a16="http://schemas.microsoft.com/office/drawing/2014/main" id="{2B2272D0-0F41-4436-B5CE-7CAE90ECFB16}"/>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1" r="40960"/>
            <a:stretch/>
          </p:blipFill>
          <p:spPr bwMode="auto">
            <a:xfrm>
              <a:off x="2801061" y="398376"/>
              <a:ext cx="2307091"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Red String Isolated Images, Stock Photos &amp; Vectors | Shutterstock">
              <a:extLst>
                <a:ext uri="{FF2B5EF4-FFF2-40B4-BE49-F238E27FC236}">
                  <a16:creationId xmlns:a16="http://schemas.microsoft.com/office/drawing/2014/main" id="{CC10E5BA-B46E-434C-A254-C46A1D6C7BB0}"/>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22672" r="40960"/>
            <a:stretch/>
          </p:blipFill>
          <p:spPr bwMode="auto">
            <a:xfrm rot="16200000">
              <a:off x="5139376" y="1463276"/>
              <a:ext cx="1325562"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Red String Isolated Images, Stock Photos &amp; Vectors | Shutterstock">
              <a:extLst>
                <a:ext uri="{FF2B5EF4-FFF2-40B4-BE49-F238E27FC236}">
                  <a16:creationId xmlns:a16="http://schemas.microsoft.com/office/drawing/2014/main" id="{7C42801C-8C33-49D6-A299-0EF7DD6D1F71}"/>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20613" r="48634"/>
            <a:stretch/>
          </p:blipFill>
          <p:spPr bwMode="auto">
            <a:xfrm rot="15961161">
              <a:off x="5891566" y="1061095"/>
              <a:ext cx="1120901"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Red String Isolated Images, Stock Photos &amp; Vectors | Shutterstock">
              <a:extLst>
                <a:ext uri="{FF2B5EF4-FFF2-40B4-BE49-F238E27FC236}">
                  <a16:creationId xmlns:a16="http://schemas.microsoft.com/office/drawing/2014/main" id="{44DED938-2844-4AD0-B3B6-62B5A7E1DD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16008" r="47033"/>
            <a:stretch/>
          </p:blipFill>
          <p:spPr bwMode="auto">
            <a:xfrm rot="10800000">
              <a:off x="6558443" y="1662592"/>
              <a:ext cx="1347083"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Red String Isolated Images, Stock Photos &amp; Vectors | Shutterstock">
              <a:extLst>
                <a:ext uri="{FF2B5EF4-FFF2-40B4-BE49-F238E27FC236}">
                  <a16:creationId xmlns:a16="http://schemas.microsoft.com/office/drawing/2014/main" id="{0BF3B3F4-80B4-4D0A-B9C3-F8D82CF9B5D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0" r="100000"/>
                      </a14:imgEffect>
                    </a14:imgLayer>
                  </a14:imgProps>
                </a:ext>
                <a:ext uri="{28A0092B-C50C-407E-A947-70E740481C1C}">
                  <a14:useLocalDpi xmlns:a14="http://schemas.microsoft.com/office/drawing/2010/main"/>
                </a:ext>
              </a:extLst>
            </a:blip>
            <a:srcRect/>
            <a:stretch/>
          </p:blipFill>
          <p:spPr bwMode="auto">
            <a:xfrm rot="16575107">
              <a:off x="6966618" y="1616631"/>
              <a:ext cx="633267" cy="14373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8" descr="Red String Isolated Images, Stock Photos &amp; Vectors | Shutterstock">
              <a:extLst>
                <a:ext uri="{FF2B5EF4-FFF2-40B4-BE49-F238E27FC236}">
                  <a16:creationId xmlns:a16="http://schemas.microsoft.com/office/drawing/2014/main" id="{3F84DF1C-43FE-45B5-BFB5-14B49BB4D2AA}"/>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0" r="100000"/>
                      </a14:imgEffect>
                    </a14:imgLayer>
                  </a14:imgProps>
                </a:ext>
                <a:ext uri="{28A0092B-C50C-407E-A947-70E740481C1C}">
                  <a14:useLocalDpi xmlns:a14="http://schemas.microsoft.com/office/drawing/2010/main"/>
                </a:ext>
              </a:extLst>
            </a:blip>
            <a:srcRect/>
            <a:stretch/>
          </p:blipFill>
          <p:spPr bwMode="auto">
            <a:xfrm rot="14012112">
              <a:off x="6456497" y="1616032"/>
              <a:ext cx="90578" cy="143737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Red String Isolated Images, Stock Photos &amp; Vectors | Shutterstock">
              <a:extLst>
                <a:ext uri="{FF2B5EF4-FFF2-40B4-BE49-F238E27FC236}">
                  <a16:creationId xmlns:a16="http://schemas.microsoft.com/office/drawing/2014/main" id="{1ED43E9D-33DD-4940-8378-D760484DE16C}"/>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0" r="100000"/>
                      </a14:imgEffect>
                    </a14:imgLayer>
                  </a14:imgProps>
                </a:ext>
                <a:ext uri="{28A0092B-C50C-407E-A947-70E740481C1C}">
                  <a14:useLocalDpi xmlns:a14="http://schemas.microsoft.com/office/drawing/2010/main"/>
                </a:ext>
              </a:extLst>
            </a:blip>
            <a:srcRect/>
            <a:stretch/>
          </p:blipFill>
          <p:spPr bwMode="auto">
            <a:xfrm rot="11775258">
              <a:off x="6489769" y="1646542"/>
              <a:ext cx="90578" cy="1437375"/>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Graphic 3" descr="Earth Globe - Asia">
            <a:hlinkClick r:id="rId19" action="ppaction://hlinksldjump"/>
            <a:extLst>
              <a:ext uri="{FF2B5EF4-FFF2-40B4-BE49-F238E27FC236}">
                <a16:creationId xmlns:a16="http://schemas.microsoft.com/office/drawing/2014/main" id="{889DBBDA-3B47-4198-BCFE-D568335008D5}"/>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958658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F72C7F00-75C6-47BA-922C-2ED534C1F12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19783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9AF5-D7D4-47B5-997D-7A734556FE72}"/>
              </a:ext>
            </a:extLst>
          </p:cNvPr>
          <p:cNvSpPr>
            <a:spLocks noGrp="1"/>
          </p:cNvSpPr>
          <p:nvPr>
            <p:ph type="title"/>
          </p:nvPr>
        </p:nvSpPr>
        <p:spPr/>
        <p:txBody>
          <a:bodyPr/>
          <a:lstStyle/>
          <a:p>
            <a:endParaRPr lang="en-GB"/>
          </a:p>
        </p:txBody>
      </p:sp>
      <p:pic>
        <p:nvPicPr>
          <p:cNvPr id="7" name="Content Placeholder 6" descr="A picture containing photo, old, person, bus&#10;&#10;Description automatically generated">
            <a:extLst>
              <a:ext uri="{FF2B5EF4-FFF2-40B4-BE49-F238E27FC236}">
                <a16:creationId xmlns:a16="http://schemas.microsoft.com/office/drawing/2014/main" id="{94F821DC-7F5F-4B6E-B59A-DAE961D4B76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4804C0A6-9B0E-43C0-932B-AA2B6030692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639817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r>
              <a:rPr lang="en-GB" dirty="0"/>
              <a:t>`</a:t>
            </a:r>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97" y="0"/>
            <a:ext cx="12192000" cy="6858000"/>
          </a:xfrm>
        </p:spPr>
      </p:pic>
      <p:graphicFrame>
        <p:nvGraphicFramePr>
          <p:cNvPr id="3" name="Table 2">
            <a:extLst>
              <a:ext uri="{FF2B5EF4-FFF2-40B4-BE49-F238E27FC236}">
                <a16:creationId xmlns:a16="http://schemas.microsoft.com/office/drawing/2014/main" id="{4734CB04-BD56-4F82-9F32-F8161E8C74D4}"/>
              </a:ext>
            </a:extLst>
          </p:cNvPr>
          <p:cNvGraphicFramePr>
            <a:graphicFrameLocks noGrp="1"/>
          </p:cNvGraphicFramePr>
          <p:nvPr>
            <p:extLst>
              <p:ext uri="{D42A27DB-BD31-4B8C-83A1-F6EECF244321}">
                <p14:modId xmlns:p14="http://schemas.microsoft.com/office/powerpoint/2010/main" val="2377985692"/>
              </p:ext>
            </p:extLst>
          </p:nvPr>
        </p:nvGraphicFramePr>
        <p:xfrm>
          <a:off x="397329" y="2477098"/>
          <a:ext cx="5975864" cy="3293046"/>
        </p:xfrm>
        <a:graphic>
          <a:graphicData uri="http://schemas.openxmlformats.org/drawingml/2006/table">
            <a:tbl>
              <a:tblPr>
                <a:effectLst>
                  <a:innerShdw blurRad="38100" dist="38100" dir="18900000">
                    <a:prstClr val="black">
                      <a:alpha val="50000"/>
                    </a:prstClr>
                  </a:innerShdw>
                </a:effectLst>
                <a:tableStyleId>{5C22544A-7EE6-4342-B048-85BDC9FD1C3A}</a:tableStyleId>
              </a:tblPr>
              <a:tblGrid>
                <a:gridCol w="968829">
                  <a:extLst>
                    <a:ext uri="{9D8B030D-6E8A-4147-A177-3AD203B41FA5}">
                      <a16:colId xmlns:a16="http://schemas.microsoft.com/office/drawing/2014/main" val="4053817765"/>
                    </a:ext>
                  </a:extLst>
                </a:gridCol>
                <a:gridCol w="1083618">
                  <a:extLst>
                    <a:ext uri="{9D8B030D-6E8A-4147-A177-3AD203B41FA5}">
                      <a16:colId xmlns:a16="http://schemas.microsoft.com/office/drawing/2014/main" val="1467133361"/>
                    </a:ext>
                  </a:extLst>
                </a:gridCol>
                <a:gridCol w="1018844">
                  <a:extLst>
                    <a:ext uri="{9D8B030D-6E8A-4147-A177-3AD203B41FA5}">
                      <a16:colId xmlns:a16="http://schemas.microsoft.com/office/drawing/2014/main" val="3883236770"/>
                    </a:ext>
                  </a:extLst>
                </a:gridCol>
                <a:gridCol w="977259">
                  <a:extLst>
                    <a:ext uri="{9D8B030D-6E8A-4147-A177-3AD203B41FA5}">
                      <a16:colId xmlns:a16="http://schemas.microsoft.com/office/drawing/2014/main" val="1868820789"/>
                    </a:ext>
                  </a:extLst>
                </a:gridCol>
                <a:gridCol w="966862">
                  <a:extLst>
                    <a:ext uri="{9D8B030D-6E8A-4147-A177-3AD203B41FA5}">
                      <a16:colId xmlns:a16="http://schemas.microsoft.com/office/drawing/2014/main" val="2444580133"/>
                    </a:ext>
                  </a:extLst>
                </a:gridCol>
                <a:gridCol w="960452">
                  <a:extLst>
                    <a:ext uri="{9D8B030D-6E8A-4147-A177-3AD203B41FA5}">
                      <a16:colId xmlns:a16="http://schemas.microsoft.com/office/drawing/2014/main" val="1012705571"/>
                    </a:ext>
                  </a:extLst>
                </a:gridCol>
              </a:tblGrid>
              <a:tr h="534716">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9351182"/>
                  </a:ext>
                </a:extLst>
              </a:tr>
              <a:tr h="538008">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7</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8</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9</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10</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22157"/>
                  </a:ext>
                </a:extLst>
              </a:tr>
              <a:tr h="534716">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17</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18</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246537"/>
                  </a:ext>
                </a:extLst>
              </a:tr>
              <a:tr h="575445">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19</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20</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659596"/>
                  </a:ext>
                </a:extLst>
              </a:tr>
              <a:tr h="534716">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27</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28</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29</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30</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045670"/>
                  </a:ext>
                </a:extLst>
              </a:tr>
              <a:tr h="575445">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870355"/>
                  </a:ext>
                </a:extLst>
              </a:tr>
            </a:tbl>
          </a:graphicData>
        </a:graphic>
      </p:graphicFrame>
      <p:sp>
        <p:nvSpPr>
          <p:cNvPr id="8" name="TextBox 7">
            <a:extLst>
              <a:ext uri="{FF2B5EF4-FFF2-40B4-BE49-F238E27FC236}">
                <a16:creationId xmlns:a16="http://schemas.microsoft.com/office/drawing/2014/main" id="{F996114B-9F0B-4047-807F-638533D15EDB}"/>
              </a:ext>
            </a:extLst>
          </p:cNvPr>
          <p:cNvSpPr txBox="1"/>
          <p:nvPr/>
        </p:nvSpPr>
        <p:spPr>
          <a:xfrm>
            <a:off x="6770718" y="938052"/>
            <a:ext cx="5018512" cy="4832092"/>
          </a:xfrm>
          <a:prstGeom prst="rect">
            <a:avLst/>
          </a:prstGeom>
          <a:noFill/>
        </p:spPr>
        <p:txBody>
          <a:bodyPr wrap="square">
            <a:spAutoFit/>
          </a:bodyPr>
          <a:lstStyle/>
          <a:p>
            <a:pPr algn="ctr">
              <a:spcAft>
                <a:spcPts val="0"/>
              </a:spcAft>
            </a:pPr>
            <a:r>
              <a:rPr lang="en-US" sz="28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AppleSystemUIFont"/>
              </a:rPr>
              <a:t>There were 36 trapdoors in the Colosseum that were used for special effects. One of these 36 trapdoors contains the next piece of useful information, but first you need to work out which trapdoor it is using the clues provided. Don’t get eaten by the lions in the underground passageways…</a:t>
            </a: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p:txBody>
      </p:sp>
      <p:sp>
        <p:nvSpPr>
          <p:cNvPr id="12" name="Rectangle 11">
            <a:extLst>
              <a:ext uri="{FF2B5EF4-FFF2-40B4-BE49-F238E27FC236}">
                <a16:creationId xmlns:a16="http://schemas.microsoft.com/office/drawing/2014/main" id="{0B5599FB-4E54-415F-9F48-665A518535DF}"/>
              </a:ext>
            </a:extLst>
          </p:cNvPr>
          <p:cNvSpPr/>
          <p:nvPr/>
        </p:nvSpPr>
        <p:spPr>
          <a:xfrm>
            <a:off x="-698429" y="6343071"/>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402195A9-C76C-44A9-A2C1-D7C272EFCFC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TextBox 8">
            <a:extLst>
              <a:ext uri="{FF2B5EF4-FFF2-40B4-BE49-F238E27FC236}">
                <a16:creationId xmlns:a16="http://schemas.microsoft.com/office/drawing/2014/main" id="{4026CE02-0496-4D88-A963-6759D7598639}"/>
              </a:ext>
            </a:extLst>
          </p:cNvPr>
          <p:cNvSpPr txBox="1"/>
          <p:nvPr/>
        </p:nvSpPr>
        <p:spPr>
          <a:xfrm>
            <a:off x="684731" y="675025"/>
            <a:ext cx="6792686" cy="1015663"/>
          </a:xfrm>
          <a:prstGeom prst="rect">
            <a:avLst/>
          </a:prstGeom>
          <a:noFill/>
        </p:spPr>
        <p:txBody>
          <a:bodyPr wrap="square">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Find The Trapdoor</a:t>
            </a:r>
          </a:p>
        </p:txBody>
      </p:sp>
    </p:spTree>
    <p:extLst>
      <p:ext uri="{BB962C8B-B14F-4D97-AF65-F5344CB8AC3E}">
        <p14:creationId xmlns:p14="http://schemas.microsoft.com/office/powerpoint/2010/main" val="1303627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855E0BA6-A021-413D-BF6D-4AE539307A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683810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CB76-C949-4324-AFE0-E79ADC4D6AC7}"/>
              </a:ext>
            </a:extLst>
          </p:cNvPr>
          <p:cNvSpPr>
            <a:spLocks noGrp="1"/>
          </p:cNvSpPr>
          <p:nvPr>
            <p:ph type="title"/>
          </p:nvPr>
        </p:nvSpPr>
        <p:spPr/>
        <p:txBody>
          <a:bodyPr/>
          <a:lstStyle/>
          <a:p>
            <a:endParaRPr lang="en-GB"/>
          </a:p>
        </p:txBody>
      </p:sp>
      <p:pic>
        <p:nvPicPr>
          <p:cNvPr id="5" name="Content Placeholder 4" descr="A picture containing water, person, person, holding&#10;&#10;Description automatically generated">
            <a:extLst>
              <a:ext uri="{FF2B5EF4-FFF2-40B4-BE49-F238E27FC236}">
                <a16:creationId xmlns:a16="http://schemas.microsoft.com/office/drawing/2014/main" id="{BCAF51AF-07D5-4518-AB35-D62A528B2DB6}"/>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608173B0-0BD9-43EE-84B1-615AACC0717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58943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7DAA31B9-98C9-47C5-91DA-2896C090653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97" y="0"/>
            <a:ext cx="12192000" cy="6858000"/>
          </a:xfrm>
        </p:spPr>
      </p:pic>
      <p:pic>
        <p:nvPicPr>
          <p:cNvPr id="6" name="Picture 5">
            <a:extLst>
              <a:ext uri="{FF2B5EF4-FFF2-40B4-BE49-F238E27FC236}">
                <a16:creationId xmlns:a16="http://schemas.microsoft.com/office/drawing/2014/main" id="{B672AB3B-1041-466C-926B-3574CE24C4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0000">
            <a:off x="455467" y="361521"/>
            <a:ext cx="7811590" cy="6134956"/>
          </a:xfrm>
          <a:prstGeom prst="rect">
            <a:avLst/>
          </a:prstGeom>
          <a:effectLst>
            <a:outerShdw blurRad="127000" dist="63500" dir="8100000" algn="tr" rotWithShape="0">
              <a:prstClr val="black">
                <a:alpha val="70000"/>
              </a:prstClr>
            </a:outerShdw>
          </a:effectLst>
        </p:spPr>
      </p:pic>
      <p:sp>
        <p:nvSpPr>
          <p:cNvPr id="2" name="TextBox 1">
            <a:extLst>
              <a:ext uri="{FF2B5EF4-FFF2-40B4-BE49-F238E27FC236}">
                <a16:creationId xmlns:a16="http://schemas.microsoft.com/office/drawing/2014/main" id="{26CE8F9A-9C7D-4C89-B161-97B42A7D6FA0}"/>
              </a:ext>
            </a:extLst>
          </p:cNvPr>
          <p:cNvSpPr txBox="1"/>
          <p:nvPr/>
        </p:nvSpPr>
        <p:spPr>
          <a:xfrm>
            <a:off x="8579618" y="2845267"/>
            <a:ext cx="3681480" cy="3785652"/>
          </a:xfrm>
          <a:prstGeom prst="rect">
            <a:avLst/>
          </a:prstGeom>
          <a:noFill/>
        </p:spPr>
        <p:txBody>
          <a:bodyPr wrap="square" rtlCol="0">
            <a:spAutoFit/>
          </a:bodyPr>
          <a:lstStyle/>
          <a:p>
            <a:r>
              <a:rPr lang="en-GB" sz="4800" b="1" dirty="0">
                <a:solidFill>
                  <a:schemeClr val="bg1"/>
                </a:solidFill>
                <a:effectLst>
                  <a:innerShdw blurRad="127000" dist="63500" dir="18900000">
                    <a:prstClr val="black">
                      <a:alpha val="70000"/>
                    </a:prstClr>
                  </a:innerShdw>
                </a:effectLst>
                <a:latin typeface="Arial Nova" panose="020B0504020202020204" pitchFamily="34" charset="0"/>
              </a:rPr>
              <a:t>Fill in the mountain crossword to solve the puzzle</a:t>
            </a:r>
          </a:p>
        </p:txBody>
      </p:sp>
      <p:pic>
        <p:nvPicPr>
          <p:cNvPr id="4" name="Graphic 3" descr="Earth Globe - Asia">
            <a:hlinkClick r:id="rId4" action="ppaction://hlinksldjump"/>
            <a:extLst>
              <a:ext uri="{FF2B5EF4-FFF2-40B4-BE49-F238E27FC236}">
                <a16:creationId xmlns:a16="http://schemas.microsoft.com/office/drawing/2014/main" id="{EFFA0445-4372-4394-B6CF-000E86C7462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TextBox 7">
            <a:extLst>
              <a:ext uri="{FF2B5EF4-FFF2-40B4-BE49-F238E27FC236}">
                <a16:creationId xmlns:a16="http://schemas.microsoft.com/office/drawing/2014/main" id="{C441A82E-497E-4770-B3ED-13C061C648D1}"/>
              </a:ext>
            </a:extLst>
          </p:cNvPr>
          <p:cNvSpPr txBox="1"/>
          <p:nvPr/>
        </p:nvSpPr>
        <p:spPr>
          <a:xfrm>
            <a:off x="8411837" y="746743"/>
            <a:ext cx="4017041" cy="1938992"/>
          </a:xfrm>
          <a:prstGeom prst="rect">
            <a:avLst/>
          </a:prstGeom>
          <a:noFill/>
        </p:spPr>
        <p:txBody>
          <a:bodyPr wrap="square">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Mountain Crossword</a:t>
            </a:r>
          </a:p>
        </p:txBody>
      </p:sp>
    </p:spTree>
    <p:extLst>
      <p:ext uri="{BB962C8B-B14F-4D97-AF65-F5344CB8AC3E}">
        <p14:creationId xmlns:p14="http://schemas.microsoft.com/office/powerpoint/2010/main" val="2476160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C726218F-992B-4DB8-99C8-F133D740517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99788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A4-E3FE-4ADA-BF13-EB58A2D7EA26}"/>
              </a:ext>
            </a:extLst>
          </p:cNvPr>
          <p:cNvSpPr>
            <a:spLocks noGrp="1"/>
          </p:cNvSpPr>
          <p:nvPr>
            <p:ph type="title"/>
          </p:nvPr>
        </p:nvSpPr>
        <p:spPr/>
        <p:txBody>
          <a:bodyPr/>
          <a:lstStyle/>
          <a:p>
            <a:endParaRPr lang="en-GB"/>
          </a:p>
        </p:txBody>
      </p:sp>
      <p:pic>
        <p:nvPicPr>
          <p:cNvPr id="5" name="Content Placeholder 4" descr="A close up of a sign&#10;&#10;Description automatically generated">
            <a:extLst>
              <a:ext uri="{FF2B5EF4-FFF2-40B4-BE49-F238E27FC236}">
                <a16:creationId xmlns:a16="http://schemas.microsoft.com/office/drawing/2014/main" id="{FAB1B24F-B857-4923-9D40-E7A7D2E2C15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CD4E085C-4AC0-43BD-A1C2-A658F1BE252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27541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08BB-899D-48CC-B9D4-8DB575DE2BF2}"/>
              </a:ext>
            </a:extLst>
          </p:cNvPr>
          <p:cNvSpPr>
            <a:spLocks noGrp="1"/>
          </p:cNvSpPr>
          <p:nvPr>
            <p:ph type="title"/>
          </p:nvPr>
        </p:nvSpPr>
        <p:spPr/>
        <p:txBody>
          <a:bodyPr/>
          <a:lstStyle/>
          <a:p>
            <a:endParaRPr lang="en-GB"/>
          </a:p>
        </p:txBody>
      </p:sp>
      <p:pic>
        <p:nvPicPr>
          <p:cNvPr id="5" name="Content Placeholder 4" descr="A picture containing chain&#10;&#10;Description automatically generated">
            <a:extLst>
              <a:ext uri="{FF2B5EF4-FFF2-40B4-BE49-F238E27FC236}">
                <a16:creationId xmlns:a16="http://schemas.microsoft.com/office/drawing/2014/main" id="{5DCF74A2-959E-4490-9938-69CEBFB7504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4" name="TextBox 3">
            <a:extLst>
              <a:ext uri="{FF2B5EF4-FFF2-40B4-BE49-F238E27FC236}">
                <a16:creationId xmlns:a16="http://schemas.microsoft.com/office/drawing/2014/main" id="{1FB9F0F0-5A96-4303-BF74-779960B9C010}"/>
              </a:ext>
            </a:extLst>
          </p:cNvPr>
          <p:cNvSpPr txBox="1"/>
          <p:nvPr/>
        </p:nvSpPr>
        <p:spPr>
          <a:xfrm>
            <a:off x="0" y="6488668"/>
            <a:ext cx="12192000" cy="307777"/>
          </a:xfrm>
          <a:prstGeom prst="rect">
            <a:avLst/>
          </a:prstGeom>
          <a:noFill/>
        </p:spPr>
        <p:txBody>
          <a:bodyPr wrap="square" rtlCol="0">
            <a:spAutoFit/>
          </a:bodyPr>
          <a:lstStyle/>
          <a:p>
            <a:pPr algn="ctr"/>
            <a:r>
              <a:rPr lang="en-GB" sz="1400" b="1"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Designs by Jonah Ling	 Created by Louise Grainger, Michael Weatherall, Dave Thornton, Eleanor </a:t>
            </a:r>
            <a:r>
              <a:rPr lang="en-GB" sz="1400" b="1" dirty="0" err="1">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Bristowe</a:t>
            </a:r>
            <a:r>
              <a:rPr lang="en-GB" sz="1400" b="1"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 and Hannah Elphick</a:t>
            </a:r>
          </a:p>
        </p:txBody>
      </p:sp>
      <p:sp>
        <p:nvSpPr>
          <p:cNvPr id="6" name="TextBox 5">
            <a:extLst>
              <a:ext uri="{FF2B5EF4-FFF2-40B4-BE49-F238E27FC236}">
                <a16:creationId xmlns:a16="http://schemas.microsoft.com/office/drawing/2014/main" id="{D5CA9E5F-362D-4AA9-9412-182CBADB52C2}"/>
              </a:ext>
            </a:extLst>
          </p:cNvPr>
          <p:cNvSpPr txBox="1"/>
          <p:nvPr/>
        </p:nvSpPr>
        <p:spPr>
          <a:xfrm rot="420000">
            <a:off x="422699" y="628859"/>
            <a:ext cx="6364073" cy="2123658"/>
          </a:xfrm>
          <a:prstGeom prst="rect">
            <a:avLst/>
          </a:prstGeom>
          <a:noFill/>
        </p:spPr>
        <p:txBody>
          <a:bodyPr wrap="square" rtlCol="0">
            <a:spAutoFit/>
          </a:bodyPr>
          <a:lstStyle/>
          <a:p>
            <a:pPr>
              <a:spcBef>
                <a:spcPts val="1800"/>
              </a:spcBef>
              <a:spcAft>
                <a:spcPts val="600"/>
              </a:spcAft>
            </a:pPr>
            <a:r>
              <a:rPr lang="en-GB" sz="6600" b="1" spc="-150"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Start the stopwatch!</a:t>
            </a:r>
          </a:p>
        </p:txBody>
      </p:sp>
    </p:spTree>
    <p:extLst>
      <p:ext uri="{BB962C8B-B14F-4D97-AF65-F5344CB8AC3E}">
        <p14:creationId xmlns:p14="http://schemas.microsoft.com/office/powerpoint/2010/main" val="27201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extBox 2">
            <a:extLst>
              <a:ext uri="{FF2B5EF4-FFF2-40B4-BE49-F238E27FC236}">
                <a16:creationId xmlns:a16="http://schemas.microsoft.com/office/drawing/2014/main" id="{27903264-79EA-4155-A5C5-DB38032EBC8A}"/>
              </a:ext>
            </a:extLst>
          </p:cNvPr>
          <p:cNvSpPr txBox="1"/>
          <p:nvPr/>
        </p:nvSpPr>
        <p:spPr>
          <a:xfrm>
            <a:off x="469934" y="365125"/>
            <a:ext cx="8946209" cy="1107996"/>
          </a:xfrm>
          <a:prstGeom prst="rect">
            <a:avLst/>
          </a:prstGeom>
          <a:noFill/>
        </p:spPr>
        <p:txBody>
          <a:bodyPr wrap="squar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anose="020B0604020202020204" charset="0"/>
              </a:rPr>
              <a:t>Part 1 – Fill in the Blanks</a:t>
            </a:r>
          </a:p>
        </p:txBody>
      </p:sp>
      <p:sp>
        <p:nvSpPr>
          <p:cNvPr id="6" name="TextBox 5">
            <a:extLst>
              <a:ext uri="{FF2B5EF4-FFF2-40B4-BE49-F238E27FC236}">
                <a16:creationId xmlns:a16="http://schemas.microsoft.com/office/drawing/2014/main" id="{369DB2CD-7565-4558-8289-914B3A98E96D}"/>
              </a:ext>
            </a:extLst>
          </p:cNvPr>
          <p:cNvSpPr txBox="1"/>
          <p:nvPr/>
        </p:nvSpPr>
        <p:spPr>
          <a:xfrm>
            <a:off x="1080837" y="1384114"/>
            <a:ext cx="10030326" cy="2862322"/>
          </a:xfrm>
          <a:prstGeom prst="rect">
            <a:avLst/>
          </a:prstGeom>
          <a:noFill/>
        </p:spPr>
        <p:txBody>
          <a:bodyPr wrap="square" rtlCol="0">
            <a:spAutoFit/>
          </a:bodyPr>
          <a:lstStyle/>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The statue of liberty holds a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above her head and a </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_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_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in her other hand. </a:t>
            </a:r>
          </a:p>
          <a:p>
            <a:endParaRPr lang="en-GB" sz="3600" b="1" dirty="0">
              <a:solidFill>
                <a:schemeClr val="bg1"/>
              </a:solidFill>
              <a:effectLst>
                <a:innerShdw blurRad="127000" dist="63500" dir="18900000">
                  <a:prstClr val="black">
                    <a:alpha val="70000"/>
                  </a:prstClr>
                </a:innerShdw>
              </a:effectLst>
              <a:latin typeface="Arial Nova" panose="020B0504020202020204" pitchFamily="34" charset="0"/>
            </a:endParaRP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Her crown has </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_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spikes and she wears a loose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p>
        </p:txBody>
      </p:sp>
      <p:sp>
        <p:nvSpPr>
          <p:cNvPr id="8" name="TextBox 7">
            <a:extLst>
              <a:ext uri="{FF2B5EF4-FFF2-40B4-BE49-F238E27FC236}">
                <a16:creationId xmlns:a16="http://schemas.microsoft.com/office/drawing/2014/main" id="{9A97E83F-7FB7-47E7-B212-58EB7A122E8B}"/>
              </a:ext>
            </a:extLst>
          </p:cNvPr>
          <p:cNvSpPr txBox="1"/>
          <p:nvPr/>
        </p:nvSpPr>
        <p:spPr>
          <a:xfrm>
            <a:off x="241361" y="4613949"/>
            <a:ext cx="11709278" cy="1938992"/>
          </a:xfrm>
          <a:prstGeom prst="rect">
            <a:avLst/>
          </a:prstGeom>
          <a:noFill/>
        </p:spPr>
        <p:txBody>
          <a:bodyPr wrap="square" rtlCol="0">
            <a:spAutoFit/>
          </a:bodyPr>
          <a:lstStyle/>
          <a:p>
            <a:pPr algn="ctr"/>
            <a:r>
              <a:rPr lang="en-GB" sz="4000" b="1" dirty="0">
                <a:solidFill>
                  <a:schemeClr val="bg1"/>
                </a:solidFill>
                <a:effectLst>
                  <a:innerShdw blurRad="127000" dist="63500" dir="18900000">
                    <a:prstClr val="black">
                      <a:alpha val="70000"/>
                    </a:prstClr>
                  </a:innerShdw>
                </a:effectLst>
                <a:latin typeface="Arial Nova" panose="020B0504020202020204" pitchFamily="34" charset="0"/>
              </a:rPr>
              <a:t>The five coloured letters will make an anagram of a word. This word is your code to the next part of the Statue of Liberty Challenge. </a:t>
            </a:r>
          </a:p>
        </p:txBody>
      </p:sp>
      <p:pic>
        <p:nvPicPr>
          <p:cNvPr id="4" name="Graphic 3" descr="Earth Globe - Asia">
            <a:hlinkClick r:id="rId3" action="ppaction://hlinksldjump"/>
            <a:extLst>
              <a:ext uri="{FF2B5EF4-FFF2-40B4-BE49-F238E27FC236}">
                <a16:creationId xmlns:a16="http://schemas.microsoft.com/office/drawing/2014/main" id="{E6C9306A-BBEC-41F8-BCC7-523172CCD12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32283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6" name="TextBox 5">
            <a:extLst>
              <a:ext uri="{FF2B5EF4-FFF2-40B4-BE49-F238E27FC236}">
                <a16:creationId xmlns:a16="http://schemas.microsoft.com/office/drawing/2014/main" id="{369DB2CD-7565-4558-8289-914B3A98E96D}"/>
              </a:ext>
            </a:extLst>
          </p:cNvPr>
          <p:cNvSpPr txBox="1"/>
          <p:nvPr/>
        </p:nvSpPr>
        <p:spPr>
          <a:xfrm>
            <a:off x="1080837" y="1384114"/>
            <a:ext cx="10030326" cy="2862322"/>
          </a:xfrm>
          <a:prstGeom prst="rect">
            <a:avLst/>
          </a:prstGeom>
          <a:noFill/>
        </p:spPr>
        <p:txBody>
          <a:bodyPr wrap="square" rtlCol="0">
            <a:spAutoFit/>
          </a:bodyPr>
          <a:lstStyle/>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The statue of liberty holds a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o</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r</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c</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h</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above her head and a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a</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b</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l</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in her other hand. </a:t>
            </a:r>
          </a:p>
          <a:p>
            <a:endParaRPr lang="en-GB" sz="3600" b="1" dirty="0">
              <a:solidFill>
                <a:schemeClr val="bg1"/>
              </a:solidFill>
              <a:effectLst>
                <a:innerShdw blurRad="127000" dist="63500" dir="18900000">
                  <a:prstClr val="black">
                    <a:alpha val="70000"/>
                  </a:prstClr>
                </a:innerShdw>
              </a:effectLst>
              <a:latin typeface="Arial Nova" panose="020B0504020202020204" pitchFamily="34" charset="0"/>
            </a:endParaRP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Her crown has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s</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v</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n</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spikes and she wears a loose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r</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o</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b</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p>
        </p:txBody>
      </p:sp>
      <p:sp>
        <p:nvSpPr>
          <p:cNvPr id="8" name="TextBox 7">
            <a:extLst>
              <a:ext uri="{FF2B5EF4-FFF2-40B4-BE49-F238E27FC236}">
                <a16:creationId xmlns:a16="http://schemas.microsoft.com/office/drawing/2014/main" id="{9A97E83F-7FB7-47E7-B212-58EB7A122E8B}"/>
              </a:ext>
            </a:extLst>
          </p:cNvPr>
          <p:cNvSpPr txBox="1"/>
          <p:nvPr/>
        </p:nvSpPr>
        <p:spPr>
          <a:xfrm>
            <a:off x="241361" y="4613949"/>
            <a:ext cx="11709278" cy="1815882"/>
          </a:xfrm>
          <a:prstGeom prst="rect">
            <a:avLst/>
          </a:prstGeom>
          <a:noFill/>
        </p:spPr>
        <p:txBody>
          <a:bodyPr wrap="square" rtlCol="0">
            <a:spAutoFit/>
          </a:bodyPr>
          <a:lstStyle/>
          <a:p>
            <a:pPr algn="ctr"/>
            <a:r>
              <a:rPr lang="en-GB" sz="7200" b="1" spc="1000" dirty="0">
                <a:solidFill>
                  <a:schemeClr val="bg1"/>
                </a:solidFill>
                <a:effectLst>
                  <a:innerShdw blurRad="127000" dist="63500" dir="18900000">
                    <a:prstClr val="black">
                      <a:alpha val="70000"/>
                    </a:prstClr>
                  </a:innerShdw>
                </a:effectLst>
                <a:highlight>
                  <a:srgbClr val="C0C0C0"/>
                </a:highlight>
                <a:latin typeface="Arial Nova" panose="020B0504020202020204" pitchFamily="34" charset="0"/>
              </a:rPr>
              <a:t>THAER</a:t>
            </a:r>
            <a:r>
              <a:rPr lang="en-GB" sz="7200" b="1" dirty="0">
                <a:solidFill>
                  <a:schemeClr val="bg1"/>
                </a:solidFill>
                <a:effectLst>
                  <a:innerShdw blurRad="127000" dist="63500" dir="18900000">
                    <a:prstClr val="black">
                      <a:alpha val="70000"/>
                    </a:prstClr>
                  </a:innerShdw>
                </a:effectLst>
                <a:highlight>
                  <a:srgbClr val="C0C0C0"/>
                </a:highlight>
                <a:latin typeface="Arial Nova" panose="020B0504020202020204" pitchFamily="34" charset="0"/>
              </a:rPr>
              <a:t> </a:t>
            </a:r>
          </a:p>
          <a:p>
            <a:pPr algn="ctr"/>
            <a:r>
              <a:rPr lang="en-GB" sz="4000" b="1" dirty="0">
                <a:solidFill>
                  <a:schemeClr val="bg1"/>
                </a:solidFill>
                <a:effectLst>
                  <a:innerShdw blurRad="127000" dist="63500" dir="18900000">
                    <a:prstClr val="black">
                      <a:alpha val="70000"/>
                    </a:prstClr>
                  </a:innerShdw>
                </a:effectLst>
                <a:latin typeface="Arial Nova" panose="020B0504020202020204" pitchFamily="34" charset="0"/>
              </a:rPr>
              <a:t>Unscramble this to move on! </a:t>
            </a:r>
          </a:p>
        </p:txBody>
      </p:sp>
      <p:pic>
        <p:nvPicPr>
          <p:cNvPr id="4" name="Graphic 3" descr="Earth Globe - Asia">
            <a:hlinkClick r:id="rId3" action="ppaction://hlinksldjump"/>
            <a:extLst>
              <a:ext uri="{FF2B5EF4-FFF2-40B4-BE49-F238E27FC236}">
                <a16:creationId xmlns:a16="http://schemas.microsoft.com/office/drawing/2014/main" id="{4CB0118F-5AF9-4EB7-9B3B-B8DA5FAF720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TextBox 8">
            <a:extLst>
              <a:ext uri="{FF2B5EF4-FFF2-40B4-BE49-F238E27FC236}">
                <a16:creationId xmlns:a16="http://schemas.microsoft.com/office/drawing/2014/main" id="{CA0E6944-168B-48AF-B65F-EEA2A94E149E}"/>
              </a:ext>
            </a:extLst>
          </p:cNvPr>
          <p:cNvSpPr txBox="1"/>
          <p:nvPr/>
        </p:nvSpPr>
        <p:spPr>
          <a:xfrm>
            <a:off x="469934" y="365125"/>
            <a:ext cx="8946209" cy="1107996"/>
          </a:xfrm>
          <a:prstGeom prst="rect">
            <a:avLst/>
          </a:prstGeom>
          <a:noFill/>
        </p:spPr>
        <p:txBody>
          <a:bodyPr wrap="squar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anose="020B0604020202020204" charset="0"/>
              </a:rPr>
              <a:t>Part 1 – Fill in the Blanks</a:t>
            </a:r>
          </a:p>
        </p:txBody>
      </p:sp>
    </p:spTree>
    <p:extLst>
      <p:ext uri="{BB962C8B-B14F-4D97-AF65-F5344CB8AC3E}">
        <p14:creationId xmlns:p14="http://schemas.microsoft.com/office/powerpoint/2010/main" val="69042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extBox 2">
            <a:extLst>
              <a:ext uri="{FF2B5EF4-FFF2-40B4-BE49-F238E27FC236}">
                <a16:creationId xmlns:a16="http://schemas.microsoft.com/office/drawing/2014/main" id="{27903264-79EA-4155-A5C5-DB38032EBC8A}"/>
              </a:ext>
            </a:extLst>
          </p:cNvPr>
          <p:cNvSpPr txBox="1"/>
          <p:nvPr/>
        </p:nvSpPr>
        <p:spPr>
          <a:xfrm rot="240000">
            <a:off x="824470" y="520073"/>
            <a:ext cx="10354117" cy="1015663"/>
          </a:xfrm>
          <a:prstGeom prst="rect">
            <a:avLst/>
          </a:prstGeom>
          <a:noFill/>
        </p:spPr>
        <p:txBody>
          <a:bodyPr wrap="none" rtlCol="0">
            <a:spAutoFit/>
          </a:bodyPr>
          <a:lstStyle/>
          <a:p>
            <a:r>
              <a:rPr lang="en-GB" sz="6000" b="1" dirty="0">
                <a:solidFill>
                  <a:schemeClr val="accent1"/>
                </a:solidFill>
                <a:effectLst>
                  <a:innerShdw blurRad="127000" dist="63500" dir="18900000">
                    <a:prstClr val="black">
                      <a:alpha val="70000"/>
                    </a:prstClr>
                  </a:innerShdw>
                </a:effectLst>
                <a:latin typeface="Beyond The Mountains" panose="020B0604020202020204" charset="0"/>
              </a:rPr>
              <a:t>PART 2 – WHAT IS THE CODE?</a:t>
            </a:r>
          </a:p>
        </p:txBody>
      </p:sp>
      <p:sp>
        <p:nvSpPr>
          <p:cNvPr id="6" name="TextBox 5">
            <a:extLst>
              <a:ext uri="{FF2B5EF4-FFF2-40B4-BE49-F238E27FC236}">
                <a16:creationId xmlns:a16="http://schemas.microsoft.com/office/drawing/2014/main" id="{369DB2CD-7565-4558-8289-914B3A98E96D}"/>
              </a:ext>
            </a:extLst>
          </p:cNvPr>
          <p:cNvSpPr txBox="1"/>
          <p:nvPr/>
        </p:nvSpPr>
        <p:spPr>
          <a:xfrm rot="240000">
            <a:off x="531746" y="1357896"/>
            <a:ext cx="11128508" cy="4985980"/>
          </a:xfrm>
          <a:prstGeom prst="rect">
            <a:avLst/>
          </a:prstGeom>
          <a:noFill/>
        </p:spPr>
        <p:txBody>
          <a:bodyPr wrap="square" rtlCol="0">
            <a:spAutoFit/>
          </a:bodyPr>
          <a:lstStyle/>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Well Done.</a:t>
            </a:r>
          </a:p>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For the next part of this escape room, you will need to find a ten</a:t>
            </a:r>
            <a:r>
              <a:rPr lang="en-GB" sz="3200" b="1" dirty="0">
                <a:solidFill>
                  <a:schemeClr val="bg1"/>
                </a:solidFill>
                <a:effectLst>
                  <a:innerShdw blurRad="127000" dist="63500" dir="18900000">
                    <a:prstClr val="black">
                      <a:alpha val="70000"/>
                    </a:prstClr>
                  </a:innerShdw>
                </a:effectLst>
                <a:latin typeface="Bahnschrift SemiBold" panose="020B0502040204020203" pitchFamily="34" charset="0"/>
              </a:rPr>
              <a:t>-digit </a:t>
            </a: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code.</a:t>
            </a:r>
          </a:p>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The pictures on the next page are DVDs or books without their titles. By naming the title of each, you should be able to work out the 10-digit code to complete the Statue of Liberty Challenge.</a:t>
            </a:r>
          </a:p>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There are clues for each, so you can ask for a clue at any point. Good Luck!</a:t>
            </a:r>
          </a:p>
        </p:txBody>
      </p:sp>
      <p:sp>
        <p:nvSpPr>
          <p:cNvPr id="10" name="Rectangle 9">
            <a:extLst>
              <a:ext uri="{FF2B5EF4-FFF2-40B4-BE49-F238E27FC236}">
                <a16:creationId xmlns:a16="http://schemas.microsoft.com/office/drawing/2014/main" id="{C216B0A3-3739-47E1-8B84-C6FE482456D7}"/>
              </a:ext>
            </a:extLst>
          </p:cNvPr>
          <p:cNvSpPr/>
          <p:nvPr/>
        </p:nvSpPr>
        <p:spPr>
          <a:xfrm rot="240000">
            <a:off x="-1223214" y="6606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405164A3-AE12-442F-94BB-C71CE7D77DC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98269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A group of people posing for the camera&#10;&#10;Description automatically generated">
            <a:extLst>
              <a:ext uri="{FF2B5EF4-FFF2-40B4-BE49-F238E27FC236}">
                <a16:creationId xmlns:a16="http://schemas.microsoft.com/office/drawing/2014/main" id="{36A1666E-EDE5-4F65-9EFC-C57D3FD8AE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982" y="99563"/>
            <a:ext cx="2400300" cy="3467100"/>
          </a:xfrm>
          <a:prstGeom prst="rect">
            <a:avLst/>
          </a:prstGeom>
        </p:spPr>
      </p:pic>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p:spPr>
      </p:pic>
      <p:pic>
        <p:nvPicPr>
          <p:cNvPr id="22" name="Picture 22" descr="A group of people posing for the camera&#10;&#10;Description automatically generated">
            <a:extLst>
              <a:ext uri="{FF2B5EF4-FFF2-40B4-BE49-F238E27FC236}">
                <a16:creationId xmlns:a16="http://schemas.microsoft.com/office/drawing/2014/main" id="{EFDE0D15-5C5A-4177-985E-7BB3AA0DD4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380804">
            <a:off x="400852" y="199337"/>
            <a:ext cx="2400300" cy="3467100"/>
          </a:xfrm>
          <a:prstGeom prst="rect">
            <a:avLst/>
          </a:prstGeom>
          <a:effectLst>
            <a:outerShdw blurRad="127000" dist="63500" dir="8100000" algn="tr" rotWithShape="0">
              <a:prstClr val="black">
                <a:alpha val="70000"/>
              </a:prstClr>
            </a:outerShdw>
          </a:effectLst>
        </p:spPr>
      </p:pic>
      <p:sp>
        <p:nvSpPr>
          <p:cNvPr id="6" name="Rectangle 5">
            <a:extLst>
              <a:ext uri="{FF2B5EF4-FFF2-40B4-BE49-F238E27FC236}">
                <a16:creationId xmlns:a16="http://schemas.microsoft.com/office/drawing/2014/main" id="{48A2998F-C115-42F0-AC41-7760252F0C3D}"/>
              </a:ext>
            </a:extLst>
          </p:cNvPr>
          <p:cNvSpPr/>
          <p:nvPr/>
        </p:nvSpPr>
        <p:spPr>
          <a:xfrm rot="21299157">
            <a:off x="290926" y="160231"/>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17" name="Rectangle 16">
            <a:extLst>
              <a:ext uri="{FF2B5EF4-FFF2-40B4-BE49-F238E27FC236}">
                <a16:creationId xmlns:a16="http://schemas.microsoft.com/office/drawing/2014/main" id="{55BB0B02-9CAE-4FD3-941E-0695F0BD4693}"/>
              </a:ext>
            </a:extLst>
          </p:cNvPr>
          <p:cNvSpPr/>
          <p:nvPr/>
        </p:nvSpPr>
        <p:spPr>
          <a:xfrm>
            <a:off x="7022907" y="2716297"/>
            <a:ext cx="535724"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4</a:t>
            </a:r>
            <a:endParaRPr lang="en-US" sz="5400" b="0" cap="none" spc="0">
              <a:ln w="0"/>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D7EEDC69-5E65-404C-8F78-270459AE6761}"/>
              </a:ext>
            </a:extLst>
          </p:cNvPr>
          <p:cNvSpPr/>
          <p:nvPr/>
        </p:nvSpPr>
        <p:spPr>
          <a:xfrm>
            <a:off x="9663061" y="1117539"/>
            <a:ext cx="535724" cy="923330"/>
          </a:xfrm>
          <a:prstGeom prst="rect">
            <a:avLst/>
          </a:prstGeom>
          <a:noFill/>
        </p:spPr>
        <p:txBody>
          <a:bodyPr wrap="none" lIns="91440" tIns="45720" rIns="91440" bIns="45720">
            <a:spAutoFit/>
          </a:bodyPr>
          <a:lstStyle/>
          <a:p>
            <a:pPr algn="ctr"/>
            <a:r>
              <a:rPr lang="en-US" sz="5400">
                <a:ln w="0"/>
                <a:solidFill>
                  <a:schemeClr val="bg1"/>
                </a:solidFill>
                <a:effectLst>
                  <a:outerShdw blurRad="38100" dist="19050" dir="2700000" algn="tl" rotWithShape="0">
                    <a:schemeClr val="dk1">
                      <a:alpha val="40000"/>
                    </a:schemeClr>
                  </a:outerShdw>
                </a:effectLst>
              </a:rPr>
              <a:t>5</a:t>
            </a:r>
            <a:endParaRPr lang="en-US" sz="5400" b="0" cap="none" spc="0">
              <a:ln w="0"/>
              <a:solidFill>
                <a:schemeClr val="bg1"/>
              </a:solidFill>
              <a:effectLst>
                <a:outerShdw blurRad="38100" dist="19050" dir="2700000" algn="tl" rotWithShape="0">
                  <a:schemeClr val="dk1">
                    <a:alpha val="40000"/>
                  </a:schemeClr>
                </a:outerShdw>
              </a:effectLst>
            </a:endParaRPr>
          </a:p>
        </p:txBody>
      </p:sp>
      <p:pic>
        <p:nvPicPr>
          <p:cNvPr id="23" name="Picture 23" descr="A close up of a logo&#10;&#10;Description automatically generated">
            <a:extLst>
              <a:ext uri="{FF2B5EF4-FFF2-40B4-BE49-F238E27FC236}">
                <a16:creationId xmlns:a16="http://schemas.microsoft.com/office/drawing/2014/main" id="{FE71859E-153C-45A5-A813-CD7726EACC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380804">
            <a:off x="767538" y="300473"/>
            <a:ext cx="1543050" cy="581025"/>
          </a:xfrm>
          <a:prstGeom prst="rect">
            <a:avLst/>
          </a:prstGeom>
        </p:spPr>
      </p:pic>
      <p:pic>
        <p:nvPicPr>
          <p:cNvPr id="24" name="Picture 24" descr="A group of people posing for the camera&#10;&#10;Description automatically generated">
            <a:extLst>
              <a:ext uri="{FF2B5EF4-FFF2-40B4-BE49-F238E27FC236}">
                <a16:creationId xmlns:a16="http://schemas.microsoft.com/office/drawing/2014/main" id="{55A0A2ED-1A8E-4903-9DED-649FF57826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1884" t="1843" r="-290" b="-84"/>
          <a:stretch/>
        </p:blipFill>
        <p:spPr>
          <a:xfrm rot="296117">
            <a:off x="1569788" y="3092329"/>
            <a:ext cx="2425150" cy="3387940"/>
          </a:xfrm>
          <a:prstGeom prst="rect">
            <a:avLst/>
          </a:prstGeom>
          <a:effectLst>
            <a:outerShdw blurRad="127000" dist="63500" dir="8100000" algn="tr" rotWithShape="0">
              <a:prstClr val="black">
                <a:alpha val="70000"/>
              </a:prstClr>
            </a:outerShdw>
          </a:effectLst>
        </p:spPr>
      </p:pic>
      <p:pic>
        <p:nvPicPr>
          <p:cNvPr id="25" name="Picture 25" descr="A picture containing photo&#10;&#10;Description automatically generated">
            <a:extLst>
              <a:ext uri="{FF2B5EF4-FFF2-40B4-BE49-F238E27FC236}">
                <a16:creationId xmlns:a16="http://schemas.microsoft.com/office/drawing/2014/main" id="{95A34182-CE17-43D9-AAF5-A15666D9693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316" t="9375" r="-261"/>
          <a:stretch/>
        </p:blipFill>
        <p:spPr>
          <a:xfrm rot="21241971">
            <a:off x="3967395" y="148435"/>
            <a:ext cx="2647589" cy="2625871"/>
          </a:xfrm>
          <a:prstGeom prst="rect">
            <a:avLst/>
          </a:prstGeom>
          <a:effectLst>
            <a:outerShdw blurRad="127000" dist="63500" dir="8100000" algn="tr" rotWithShape="0">
              <a:prstClr val="black">
                <a:alpha val="70000"/>
              </a:prstClr>
            </a:outerShdw>
          </a:effectLst>
        </p:spPr>
      </p:pic>
      <p:pic>
        <p:nvPicPr>
          <p:cNvPr id="27" name="Picture 27" descr="A picture containing small, table, holding, orange&#10;&#10;Description automatically generated">
            <a:extLst>
              <a:ext uri="{FF2B5EF4-FFF2-40B4-BE49-F238E27FC236}">
                <a16:creationId xmlns:a16="http://schemas.microsoft.com/office/drawing/2014/main" id="{46F2AD0B-C6C2-4902-AAC6-F6E04EB69B5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5316">
            <a:off x="4812483" y="2764466"/>
            <a:ext cx="2733675" cy="3619500"/>
          </a:xfrm>
          <a:prstGeom prst="rect">
            <a:avLst/>
          </a:prstGeom>
          <a:effectLst>
            <a:outerShdw blurRad="127000" dist="63500" dir="8100000" algn="tr" rotWithShape="0">
              <a:prstClr val="black">
                <a:alpha val="70000"/>
              </a:prstClr>
            </a:outerShdw>
          </a:effectLst>
        </p:spPr>
      </p:pic>
      <p:pic>
        <p:nvPicPr>
          <p:cNvPr id="30" name="Picture 30" descr="A screen shot of a person&#10;&#10;Description automatically generated">
            <a:extLst>
              <a:ext uri="{FF2B5EF4-FFF2-40B4-BE49-F238E27FC236}">
                <a16:creationId xmlns:a16="http://schemas.microsoft.com/office/drawing/2014/main" id="{501E6561-44AD-4F8A-B799-B418933D292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4493" t="9121" r="-290" b="433"/>
          <a:stretch/>
        </p:blipFill>
        <p:spPr>
          <a:xfrm rot="21449721">
            <a:off x="7953653" y="218218"/>
            <a:ext cx="2353589" cy="3322482"/>
          </a:xfrm>
          <a:prstGeom prst="rect">
            <a:avLst/>
          </a:prstGeom>
          <a:effectLst>
            <a:outerShdw blurRad="127000" dist="63500" dir="8100000" algn="tr" rotWithShape="0">
              <a:prstClr val="black">
                <a:alpha val="70000"/>
              </a:prstClr>
            </a:outerShdw>
          </a:effectLst>
        </p:spPr>
      </p:pic>
      <p:pic>
        <p:nvPicPr>
          <p:cNvPr id="31" name="Picture 31" descr="A picture containing monitor, photo, screen, sitting&#10;&#10;Description automatically generated">
            <a:extLst>
              <a:ext uri="{FF2B5EF4-FFF2-40B4-BE49-F238E27FC236}">
                <a16:creationId xmlns:a16="http://schemas.microsoft.com/office/drawing/2014/main" id="{190A49CF-AFE2-48AF-B4B6-5488F7EE4E3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22251">
            <a:off x="8686426" y="2872824"/>
            <a:ext cx="2581275" cy="3676650"/>
          </a:xfrm>
          <a:prstGeom prst="rect">
            <a:avLst/>
          </a:prstGeom>
          <a:effectLst>
            <a:outerShdw blurRad="127000" dist="63500" dir="8100000" algn="tr" rotWithShape="0">
              <a:prstClr val="black">
                <a:alpha val="70000"/>
              </a:prstClr>
            </a:outerShdw>
          </a:effectLst>
        </p:spPr>
      </p:pic>
      <p:sp>
        <p:nvSpPr>
          <p:cNvPr id="8" name="Rectangle 7">
            <a:extLst>
              <a:ext uri="{FF2B5EF4-FFF2-40B4-BE49-F238E27FC236}">
                <a16:creationId xmlns:a16="http://schemas.microsoft.com/office/drawing/2014/main" id="{EDAAB9FA-7A33-4812-895D-003C691E162D}"/>
              </a:ext>
            </a:extLst>
          </p:cNvPr>
          <p:cNvSpPr/>
          <p:nvPr/>
        </p:nvSpPr>
        <p:spPr>
          <a:xfrm rot="187905">
            <a:off x="10805046" y="3470009"/>
            <a:ext cx="535723"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4A642909-6F77-445C-9094-90BFC455E2BD}"/>
              </a:ext>
            </a:extLst>
          </p:cNvPr>
          <p:cNvSpPr/>
          <p:nvPr/>
        </p:nvSpPr>
        <p:spPr>
          <a:xfrm rot="21376197">
            <a:off x="3755140" y="143640"/>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pic>
        <p:nvPicPr>
          <p:cNvPr id="4" name="Graphic 3" descr="Earth Globe - Asia">
            <a:hlinkClick r:id="rId10" action="ppaction://hlinksldjump"/>
            <a:extLst>
              <a:ext uri="{FF2B5EF4-FFF2-40B4-BE49-F238E27FC236}">
                <a16:creationId xmlns:a16="http://schemas.microsoft.com/office/drawing/2014/main" id="{46633298-74D5-403F-9D7C-430CA5C3661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878472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A group of people posing for the camera&#10;&#10;Description automatically generated">
            <a:extLst>
              <a:ext uri="{FF2B5EF4-FFF2-40B4-BE49-F238E27FC236}">
                <a16:creationId xmlns:a16="http://schemas.microsoft.com/office/drawing/2014/main" id="{36A1666E-EDE5-4F65-9EFC-C57D3FD8AE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982" y="99563"/>
            <a:ext cx="2400300" cy="3467100"/>
          </a:xfrm>
          <a:prstGeom prst="rect">
            <a:avLst/>
          </a:prstGeom>
        </p:spPr>
      </p:pic>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p:spPr>
      </p:pic>
      <p:pic>
        <p:nvPicPr>
          <p:cNvPr id="22" name="Picture 22" descr="A group of people posing for the camera&#10;&#10;Description automatically generated">
            <a:extLst>
              <a:ext uri="{FF2B5EF4-FFF2-40B4-BE49-F238E27FC236}">
                <a16:creationId xmlns:a16="http://schemas.microsoft.com/office/drawing/2014/main" id="{EFDE0D15-5C5A-4177-985E-7BB3AA0DD4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380804">
            <a:off x="400852" y="199337"/>
            <a:ext cx="2400300" cy="3467100"/>
          </a:xfrm>
          <a:prstGeom prst="rect">
            <a:avLst/>
          </a:prstGeom>
          <a:effectLst>
            <a:outerShdw blurRad="127000" dist="63500" dir="8100000" algn="tr" rotWithShape="0">
              <a:prstClr val="black">
                <a:alpha val="70000"/>
              </a:prstClr>
            </a:outerShdw>
          </a:effectLst>
        </p:spPr>
      </p:pic>
      <p:sp>
        <p:nvSpPr>
          <p:cNvPr id="6" name="Rectangle 5">
            <a:extLst>
              <a:ext uri="{FF2B5EF4-FFF2-40B4-BE49-F238E27FC236}">
                <a16:creationId xmlns:a16="http://schemas.microsoft.com/office/drawing/2014/main" id="{48A2998F-C115-42F0-AC41-7760252F0C3D}"/>
              </a:ext>
            </a:extLst>
          </p:cNvPr>
          <p:cNvSpPr/>
          <p:nvPr/>
        </p:nvSpPr>
        <p:spPr>
          <a:xfrm rot="21299157">
            <a:off x="290926" y="160231"/>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17" name="Rectangle 16">
            <a:extLst>
              <a:ext uri="{FF2B5EF4-FFF2-40B4-BE49-F238E27FC236}">
                <a16:creationId xmlns:a16="http://schemas.microsoft.com/office/drawing/2014/main" id="{55BB0B02-9CAE-4FD3-941E-0695F0BD4693}"/>
              </a:ext>
            </a:extLst>
          </p:cNvPr>
          <p:cNvSpPr/>
          <p:nvPr/>
        </p:nvSpPr>
        <p:spPr>
          <a:xfrm>
            <a:off x="7022907" y="2716297"/>
            <a:ext cx="535724"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4</a:t>
            </a:r>
            <a:endParaRPr lang="en-US" sz="5400" b="0" cap="none" spc="0">
              <a:ln w="0"/>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D7EEDC69-5E65-404C-8F78-270459AE6761}"/>
              </a:ext>
            </a:extLst>
          </p:cNvPr>
          <p:cNvSpPr/>
          <p:nvPr/>
        </p:nvSpPr>
        <p:spPr>
          <a:xfrm>
            <a:off x="9663061" y="1117539"/>
            <a:ext cx="535724" cy="923330"/>
          </a:xfrm>
          <a:prstGeom prst="rect">
            <a:avLst/>
          </a:prstGeom>
          <a:noFill/>
        </p:spPr>
        <p:txBody>
          <a:bodyPr wrap="none" lIns="91440" tIns="45720" rIns="91440" bIns="45720">
            <a:spAutoFit/>
          </a:bodyPr>
          <a:lstStyle/>
          <a:p>
            <a:pPr algn="ctr"/>
            <a:r>
              <a:rPr lang="en-US" sz="5400">
                <a:ln w="0"/>
                <a:solidFill>
                  <a:schemeClr val="bg1"/>
                </a:solidFill>
                <a:effectLst>
                  <a:outerShdw blurRad="38100" dist="19050" dir="2700000" algn="tl" rotWithShape="0">
                    <a:schemeClr val="dk1">
                      <a:alpha val="40000"/>
                    </a:schemeClr>
                  </a:outerShdw>
                </a:effectLst>
              </a:rPr>
              <a:t>5</a:t>
            </a:r>
            <a:endParaRPr lang="en-US" sz="5400" b="0" cap="none" spc="0">
              <a:ln w="0"/>
              <a:solidFill>
                <a:schemeClr val="bg1"/>
              </a:solidFill>
              <a:effectLst>
                <a:outerShdw blurRad="38100" dist="19050" dir="2700000" algn="tl" rotWithShape="0">
                  <a:schemeClr val="dk1">
                    <a:alpha val="40000"/>
                  </a:schemeClr>
                </a:outerShdw>
              </a:effectLst>
            </a:endParaRPr>
          </a:p>
        </p:txBody>
      </p:sp>
      <p:pic>
        <p:nvPicPr>
          <p:cNvPr id="11" name="Picture 8" descr="A picture containing photo, sign, posing, street&#10;&#10;Description automatically generated">
            <a:extLst>
              <a:ext uri="{FF2B5EF4-FFF2-40B4-BE49-F238E27FC236}">
                <a16:creationId xmlns:a16="http://schemas.microsoft.com/office/drawing/2014/main" id="{7F481B14-4458-44C5-BE85-15957C4C76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250895">
            <a:off x="3974778" y="222526"/>
            <a:ext cx="2557638" cy="2592555"/>
          </a:xfrm>
          <a:prstGeom prst="rect">
            <a:avLst/>
          </a:prstGeom>
        </p:spPr>
      </p:pic>
      <p:pic>
        <p:nvPicPr>
          <p:cNvPr id="15" name="Picture 9" descr="A picture containing small, person, holding, orange&#10;&#10;Description automatically generated">
            <a:extLst>
              <a:ext uri="{FF2B5EF4-FFF2-40B4-BE49-F238E27FC236}">
                <a16:creationId xmlns:a16="http://schemas.microsoft.com/office/drawing/2014/main" id="{3A2F41DF-BB22-48CD-8509-E9F70DD841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9085">
            <a:off x="4788805" y="2763301"/>
            <a:ext cx="2733675" cy="3619500"/>
          </a:xfrm>
          <a:prstGeom prst="rect">
            <a:avLst/>
          </a:prstGeom>
        </p:spPr>
      </p:pic>
      <p:pic>
        <p:nvPicPr>
          <p:cNvPr id="10" name="Picture 7" descr="A group of people around each other&#10;&#10;Description automatically generated">
            <a:extLst>
              <a:ext uri="{FF2B5EF4-FFF2-40B4-BE49-F238E27FC236}">
                <a16:creationId xmlns:a16="http://schemas.microsoft.com/office/drawing/2014/main" id="{F5B94B90-F441-48AB-84AD-C0D2405678D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92951">
            <a:off x="1551906" y="3111312"/>
            <a:ext cx="2428830" cy="3386179"/>
          </a:xfrm>
          <a:prstGeom prst="rect">
            <a:avLst/>
          </a:prstGeom>
        </p:spPr>
      </p:pic>
      <p:pic>
        <p:nvPicPr>
          <p:cNvPr id="12" name="Picture 10" descr="A person holding a sign&#10;&#10;Description automatically generated">
            <a:extLst>
              <a:ext uri="{FF2B5EF4-FFF2-40B4-BE49-F238E27FC236}">
                <a16:creationId xmlns:a16="http://schemas.microsoft.com/office/drawing/2014/main" id="{28AE1D5D-88D2-4EFF-8DA6-DA9882515A6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431187">
            <a:off x="7961973" y="198008"/>
            <a:ext cx="2371725" cy="3352800"/>
          </a:xfrm>
          <a:prstGeom prst="rect">
            <a:avLst/>
          </a:prstGeom>
        </p:spPr>
      </p:pic>
      <p:pic>
        <p:nvPicPr>
          <p:cNvPr id="13" name="Picture 11" descr="A close up of a sign&#10;&#10;Description automatically generated">
            <a:extLst>
              <a:ext uri="{FF2B5EF4-FFF2-40B4-BE49-F238E27FC236}">
                <a16:creationId xmlns:a16="http://schemas.microsoft.com/office/drawing/2014/main" id="{8169F326-37E2-4F05-BDF2-3A762BA15CF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272917">
            <a:off x="8678207" y="2889846"/>
            <a:ext cx="2581275" cy="3676650"/>
          </a:xfrm>
          <a:prstGeom prst="rect">
            <a:avLst/>
          </a:prstGeom>
        </p:spPr>
      </p:pic>
      <p:sp>
        <p:nvSpPr>
          <p:cNvPr id="8" name="Rectangle 7">
            <a:extLst>
              <a:ext uri="{FF2B5EF4-FFF2-40B4-BE49-F238E27FC236}">
                <a16:creationId xmlns:a16="http://schemas.microsoft.com/office/drawing/2014/main" id="{EDAAB9FA-7A33-4812-895D-003C691E162D}"/>
              </a:ext>
            </a:extLst>
          </p:cNvPr>
          <p:cNvSpPr/>
          <p:nvPr/>
        </p:nvSpPr>
        <p:spPr>
          <a:xfrm rot="21437344">
            <a:off x="7864550" y="92424"/>
            <a:ext cx="535723" cy="923330"/>
          </a:xfrm>
          <a:prstGeom prst="rect">
            <a:avLst/>
          </a:prstGeom>
          <a:noFill/>
        </p:spPr>
        <p:txBody>
          <a:bodyPr wrap="squar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5</a:t>
            </a:r>
          </a:p>
        </p:txBody>
      </p:sp>
      <p:sp>
        <p:nvSpPr>
          <p:cNvPr id="9" name="Rectangle 8">
            <a:extLst>
              <a:ext uri="{FF2B5EF4-FFF2-40B4-BE49-F238E27FC236}">
                <a16:creationId xmlns:a16="http://schemas.microsoft.com/office/drawing/2014/main" id="{4A642909-6F77-445C-9094-90BFC455E2BD}"/>
              </a:ext>
            </a:extLst>
          </p:cNvPr>
          <p:cNvSpPr/>
          <p:nvPr/>
        </p:nvSpPr>
        <p:spPr>
          <a:xfrm rot="21376197">
            <a:off x="3827087" y="259380"/>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4" name="Rectangle 13">
            <a:extLst>
              <a:ext uri="{FF2B5EF4-FFF2-40B4-BE49-F238E27FC236}">
                <a16:creationId xmlns:a16="http://schemas.microsoft.com/office/drawing/2014/main" id="{5978E25C-2061-4A67-A3DD-06B5420A7B3D}"/>
              </a:ext>
            </a:extLst>
          </p:cNvPr>
          <p:cNvSpPr/>
          <p:nvPr/>
        </p:nvSpPr>
        <p:spPr>
          <a:xfrm rot="581443">
            <a:off x="5887780" y="3300440"/>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DEF32E4C-9056-404D-AAF5-DBCEB33CAEC7}"/>
              </a:ext>
            </a:extLst>
          </p:cNvPr>
          <p:cNvSpPr/>
          <p:nvPr/>
        </p:nvSpPr>
        <p:spPr>
          <a:xfrm rot="310263">
            <a:off x="1641521" y="3066202"/>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37" name="Rectangle 36">
            <a:extLst>
              <a:ext uri="{FF2B5EF4-FFF2-40B4-BE49-F238E27FC236}">
                <a16:creationId xmlns:a16="http://schemas.microsoft.com/office/drawing/2014/main" id="{AA7CF860-36F4-4815-8773-272024489FD2}"/>
              </a:ext>
            </a:extLst>
          </p:cNvPr>
          <p:cNvSpPr/>
          <p:nvPr/>
        </p:nvSpPr>
        <p:spPr>
          <a:xfrm rot="187905">
            <a:off x="10805046" y="3470009"/>
            <a:ext cx="535723"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 name="Graphic 3" descr="Earth Globe - Asia">
            <a:hlinkClick r:id="rId9" action="ppaction://hlinksldjump"/>
            <a:extLst>
              <a:ext uri="{FF2B5EF4-FFF2-40B4-BE49-F238E27FC236}">
                <a16:creationId xmlns:a16="http://schemas.microsoft.com/office/drawing/2014/main" id="{98F9AA6F-2186-4EDF-813E-5AB84A271A5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04848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ADDB-49C9-43CD-B423-DE0AED5F46B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64C3814-F9BD-4964-A457-F36A3DFF8D4A}"/>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E7265A05-9076-46A4-A9CA-272D2F229354}"/>
              </a:ext>
            </a:extLst>
          </p:cNvPr>
          <p:cNvSpPr/>
          <p:nvPr/>
        </p:nvSpPr>
        <p:spPr>
          <a:xfrm>
            <a:off x="1010316" y="2967335"/>
            <a:ext cx="10171375" cy="2215991"/>
          </a:xfrm>
          <a:prstGeom prst="rect">
            <a:avLst/>
          </a:prstGeom>
          <a:noFill/>
        </p:spPr>
        <p:txBody>
          <a:bodyPr wrap="none" lIns="91440" tIns="45720" rIns="91440" bIns="45720">
            <a:spAutoFit/>
          </a:bodyPr>
          <a:lstStyle/>
          <a:p>
            <a:pPr algn="ctr"/>
            <a:r>
              <a:rPr lang="en-US" sz="13800" b="0" cap="none" spc="0">
                <a:ln w="0"/>
                <a:solidFill>
                  <a:schemeClr val="tx1"/>
                </a:solidFill>
                <a:effectLst>
                  <a:outerShdw blurRad="38100" dist="19050" dir="2700000" algn="tl" rotWithShape="0">
                    <a:schemeClr val="dk1">
                      <a:alpha val="40000"/>
                    </a:schemeClr>
                  </a:outerShdw>
                </a:effectLst>
              </a:rPr>
              <a:t>1 7 6 2 1 5 5 0</a:t>
            </a:r>
          </a:p>
        </p:txBody>
      </p:sp>
      <p:pic>
        <p:nvPicPr>
          <p:cNvPr id="5" name="Content Placeholder 6" descr="A picture containing sitting, side, door, person&#10;&#10;Description automatically generated">
            <a:extLst>
              <a:ext uri="{FF2B5EF4-FFF2-40B4-BE49-F238E27FC236}">
                <a16:creationId xmlns:a16="http://schemas.microsoft.com/office/drawing/2014/main" id="{600FCCF0-91CC-4866-A90E-37F9623D5A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5FE4FB1-4E67-4B6B-B0DC-95BAA721F73C}"/>
              </a:ext>
            </a:extLst>
          </p:cNvPr>
          <p:cNvSpPr/>
          <p:nvPr/>
        </p:nvSpPr>
        <p:spPr>
          <a:xfrm>
            <a:off x="197073" y="2575407"/>
            <a:ext cx="12102654" cy="2215991"/>
          </a:xfrm>
          <a:prstGeom prst="rect">
            <a:avLst/>
          </a:prstGeom>
          <a:noFill/>
        </p:spPr>
        <p:txBody>
          <a:bodyPr wrap="square" lIns="91440" tIns="45720" rIns="91440" bIns="45720" anchor="t">
            <a:spAutoFit/>
          </a:bodyPr>
          <a:lstStyle/>
          <a:p>
            <a:pPr algn="ctr"/>
            <a:r>
              <a:rPr lang="en-US" sz="13800" b="1" dirty="0">
                <a:ln w="0"/>
                <a:solidFill>
                  <a:srgbClr val="C00000"/>
                </a:solidFill>
                <a:effectLst>
                  <a:innerShdw blurRad="127000" dist="63500" dir="18900000">
                    <a:prstClr val="black">
                      <a:alpha val="70000"/>
                    </a:prstClr>
                  </a:innerShdw>
                </a:effectLst>
                <a:latin typeface="Arial Nova" panose="020B0504020202020204" pitchFamily="34" charset="0"/>
              </a:rPr>
              <a:t>2121634101</a:t>
            </a:r>
            <a:endParaRPr lang="en-US" sz="13800" b="1" cap="none" spc="0" dirty="0">
              <a:ln w="0"/>
              <a:solidFill>
                <a:srgbClr val="C00000"/>
              </a:solidFill>
              <a:effectLst>
                <a:innerShdw blurRad="127000" dist="63500" dir="18900000">
                  <a:prstClr val="black">
                    <a:alpha val="70000"/>
                  </a:prstClr>
                </a:innerShdw>
              </a:effectLst>
              <a:latin typeface="Arial Nova" panose="020B0504020202020204" pitchFamily="34" charset="0"/>
            </a:endParaRPr>
          </a:p>
        </p:txBody>
      </p:sp>
      <p:sp>
        <p:nvSpPr>
          <p:cNvPr id="8" name="Title 1">
            <a:extLst>
              <a:ext uri="{FF2B5EF4-FFF2-40B4-BE49-F238E27FC236}">
                <a16:creationId xmlns:a16="http://schemas.microsoft.com/office/drawing/2014/main" id="{B9F52C51-BCC4-4C48-821D-C8F1BAB57D27}"/>
              </a:ext>
            </a:extLst>
          </p:cNvPr>
          <p:cNvSpPr txBox="1">
            <a:spLocks/>
          </p:cNvSpPr>
          <p:nvPr/>
        </p:nvSpPr>
        <p:spPr>
          <a:xfrm>
            <a:off x="1010316" y="9952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effectLst>
                  <a:innerShdw blurRad="127000" dist="63500" dir="18900000">
                    <a:prstClr val="black">
                      <a:alpha val="70000"/>
                    </a:prstClr>
                  </a:innerShdw>
                </a:effectLst>
                <a:latin typeface="Arial Nova" panose="020B0504020202020204" pitchFamily="34" charset="0"/>
              </a:rPr>
              <a:t>What is the code?</a:t>
            </a:r>
          </a:p>
        </p:txBody>
      </p:sp>
      <p:pic>
        <p:nvPicPr>
          <p:cNvPr id="6" name="Graphic 5" descr="Earth Globe - Asia">
            <a:hlinkClick r:id="rId3" action="ppaction://hlinksldjump"/>
            <a:extLst>
              <a:ext uri="{FF2B5EF4-FFF2-40B4-BE49-F238E27FC236}">
                <a16:creationId xmlns:a16="http://schemas.microsoft.com/office/drawing/2014/main" id="{C3D20107-E729-4A8E-99D5-B46AEE68CA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84606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DC0F0EE7-3F1C-4E32-8DB1-B54FB1678E2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72248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A4-E3FE-4ADA-BF13-EB58A2D7EA26}"/>
              </a:ext>
            </a:extLst>
          </p:cNvPr>
          <p:cNvSpPr>
            <a:spLocks noGrp="1"/>
          </p:cNvSpPr>
          <p:nvPr>
            <p:ph type="title"/>
          </p:nvPr>
        </p:nvSpPr>
        <p:spPr/>
        <p:txBody>
          <a:bodyPr/>
          <a:lstStyle/>
          <a:p>
            <a:endParaRPr lang="en-GB"/>
          </a:p>
        </p:txBody>
      </p:sp>
      <p:pic>
        <p:nvPicPr>
          <p:cNvPr id="7" name="Content Placeholder 6" descr="A close up of a sign&#10;&#10;Description automatically generated">
            <a:extLst>
              <a:ext uri="{FF2B5EF4-FFF2-40B4-BE49-F238E27FC236}">
                <a16:creationId xmlns:a16="http://schemas.microsoft.com/office/drawing/2014/main" id="{A5B7C8D6-8342-4ECA-A580-250938ED8D9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0B3F3663-D522-40E9-AC63-A5410723257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97344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a:off x="838200" y="577515"/>
            <a:ext cx="10515600" cy="591535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800" dirty="0">
                <a:solidFill>
                  <a:schemeClr val="accent1"/>
                </a:solidFill>
                <a:effectLst>
                  <a:innerShdw blurRad="127000" dist="63500" dir="18900000">
                    <a:prstClr val="black">
                      <a:alpha val="70000"/>
                    </a:prstClr>
                  </a:innerShdw>
                </a:effectLst>
                <a:latin typeface="Beyond The Mountains" pitchFamily="2" charset="0"/>
              </a:rPr>
              <a:t>What Colour …?</a:t>
            </a:r>
          </a:p>
          <a:p>
            <a:pPr algn="ctr"/>
            <a:endParaRPr lang="en-GB" sz="7100" dirty="0">
              <a:solidFill>
                <a:schemeClr val="bg1"/>
              </a:solidFill>
              <a:effectLst>
                <a:innerShdw blurRad="127000" dist="63500" dir="18900000">
                  <a:prstClr val="black">
                    <a:alpha val="70000"/>
                  </a:prstClr>
                </a:innerShdw>
              </a:effectLst>
              <a:latin typeface="Bahnschrift SemiBold" panose="020B0502040204020203" pitchFamily="34" charset="0"/>
            </a:endParaRPr>
          </a:p>
          <a:p>
            <a:pPr algn="ctr"/>
            <a:endParaRPr lang="en-GB" sz="2800" dirty="0">
              <a:solidFill>
                <a:schemeClr val="bg1"/>
              </a:solidFill>
              <a:effectLst>
                <a:innerShdw blurRad="127000" dist="63500" dir="18900000">
                  <a:prstClr val="black">
                    <a:alpha val="70000"/>
                  </a:prstClr>
                </a:innerShdw>
              </a:effectLst>
              <a:latin typeface="Bahnschrift SemiBold" panose="020B0502040204020203"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I’ll ask you a question.</a:t>
            </a:r>
          </a:p>
          <a:p>
            <a:pPr algn="ctr">
              <a:lnSpc>
                <a:spcPct val="120000"/>
              </a:lnSpc>
            </a:pPr>
            <a:endParaRPr lang="en-GB" sz="112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You have to each find an object the SAME colour as the answer.</a:t>
            </a:r>
          </a:p>
          <a:p>
            <a:pPr algn="ctr">
              <a:lnSpc>
                <a:spcPct val="120000"/>
              </a:lnSpc>
            </a:pPr>
            <a:endParaRPr lang="en-GB" sz="112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You can only move on as soon as every team member has something of that colour. </a:t>
            </a:r>
          </a:p>
          <a:p>
            <a:pPr algn="ctr">
              <a:lnSpc>
                <a:spcPct val="120000"/>
              </a:lnSpc>
            </a:pPr>
            <a:endParaRPr lang="en-GB" sz="112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Some answers might be more than one colour – </a:t>
            </a: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you’ll have to get more than one object!!!</a:t>
            </a:r>
            <a:endParaRPr lang="en-GB" sz="9600" b="1" dirty="0">
              <a:solidFill>
                <a:schemeClr val="bg1"/>
              </a:solidFill>
              <a:effectLst>
                <a:innerShdw blurRad="127000" dist="63500" dir="18900000">
                  <a:prstClr val="black">
                    <a:alpha val="70000"/>
                  </a:prstClr>
                </a:innerShdw>
              </a:effectLst>
              <a:latin typeface="Arial Nova" panose="020B0504020202020204" pitchFamily="34" charset="0"/>
            </a:endParaRPr>
          </a:p>
        </p:txBody>
      </p:sp>
      <p:pic>
        <p:nvPicPr>
          <p:cNvPr id="4" name="Graphic 3" descr="Earth Globe - Asia">
            <a:hlinkClick r:id="rId3" action="ppaction://hlinksldjump"/>
            <a:extLst>
              <a:ext uri="{FF2B5EF4-FFF2-40B4-BE49-F238E27FC236}">
                <a16:creationId xmlns:a16="http://schemas.microsoft.com/office/drawing/2014/main" id="{2C2BEBEB-2741-4AFF-86B8-099394F11F7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798965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6600" b="1" dirty="0">
                <a:solidFill>
                  <a:schemeClr val="bg1"/>
                </a:solidFill>
                <a:effectLst>
                  <a:innerShdw blurRad="127000" dist="63500" dir="18900000">
                    <a:prstClr val="black">
                      <a:alpha val="70000"/>
                    </a:prstClr>
                  </a:innerShdw>
                </a:effectLst>
                <a:latin typeface="Arial Nova" panose="020B0504020202020204" pitchFamily="34" charset="0"/>
              </a:rPr>
              <a:t>The Golden Gate Bridge?</a:t>
            </a:r>
            <a:endParaRPr lang="en-GB" sz="7200" b="1" dirty="0">
              <a:solidFill>
                <a:schemeClr val="bg1"/>
              </a:solidFill>
              <a:effectLst>
                <a:innerShdw blurRad="127000" dist="63500" dir="18900000">
                  <a:prstClr val="black">
                    <a:alpha val="70000"/>
                  </a:prstClr>
                </a:innerShdw>
              </a:effectLst>
              <a:latin typeface="Arial Nova" panose="020B0504020202020204" pitchFamily="34" charset="0"/>
            </a:endParaRPr>
          </a:p>
        </p:txBody>
      </p:sp>
      <p:sp>
        <p:nvSpPr>
          <p:cNvPr id="9" name="Rectangle 8">
            <a:extLst>
              <a:ext uri="{FF2B5EF4-FFF2-40B4-BE49-F238E27FC236}">
                <a16:creationId xmlns:a16="http://schemas.microsoft.com/office/drawing/2014/main" id="{22A27D4E-D9F5-40B4-84EA-EF99DD42E277}"/>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0C768410-8B95-4CB9-921B-00989209633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Oval 7">
            <a:extLst>
              <a:ext uri="{FF2B5EF4-FFF2-40B4-BE49-F238E27FC236}">
                <a16:creationId xmlns:a16="http://schemas.microsoft.com/office/drawing/2014/main" id="{2CEDDF37-F20F-41C7-A664-E4E4FB8247FB}"/>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32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nimation Video">
            <a:hlinkClick r:id="" action="ppaction://media"/>
            <a:extLst>
              <a:ext uri="{FF2B5EF4-FFF2-40B4-BE49-F238E27FC236}">
                <a16:creationId xmlns:a16="http://schemas.microsoft.com/office/drawing/2014/main" id="{539593D6-40BA-422A-9336-12265F0E8C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a:prstGeom prst="rect">
            <a:avLst/>
          </a:prstGeom>
        </p:spPr>
      </p:pic>
      <p:pic>
        <p:nvPicPr>
          <p:cNvPr id="26" name="Picture 25" descr="A close up of text on a white background&#10;&#10;Description automatically generated">
            <a:extLst>
              <a:ext uri="{FF2B5EF4-FFF2-40B4-BE49-F238E27FC236}">
                <a16:creationId xmlns:a16="http://schemas.microsoft.com/office/drawing/2014/main" id="{A4CA62E1-7833-4586-8845-6A8675B714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6387547" cy="924857"/>
          </a:xfrm>
          <a:prstGeom prst="rect">
            <a:avLst/>
          </a:prstGeom>
        </p:spPr>
      </p:pic>
      <p:sp>
        <p:nvSpPr>
          <p:cNvPr id="10" name="Rectangle 9">
            <a:hlinkClick r:id="rId6" action="ppaction://hlinksldjump"/>
            <a:extLst>
              <a:ext uri="{FF2B5EF4-FFF2-40B4-BE49-F238E27FC236}">
                <a16:creationId xmlns:a16="http://schemas.microsoft.com/office/drawing/2014/main" id="{4E16EBF1-ACD4-4A3D-BB29-09B15F859A21}"/>
              </a:ext>
            </a:extLst>
          </p:cNvPr>
          <p:cNvSpPr/>
          <p:nvPr/>
        </p:nvSpPr>
        <p:spPr>
          <a:xfrm>
            <a:off x="172278" y="159026"/>
            <a:ext cx="6387548"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srgbClr val="FF0000"/>
              </a:solidFill>
            </a:endParaRPr>
          </a:p>
        </p:txBody>
      </p:sp>
      <p:pic>
        <p:nvPicPr>
          <p:cNvPr id="30" name="Picture 29" descr="A close up of text on a white background&#10;&#10;Description automatically generated">
            <a:extLst>
              <a:ext uri="{FF2B5EF4-FFF2-40B4-BE49-F238E27FC236}">
                <a16:creationId xmlns:a16="http://schemas.microsoft.com/office/drawing/2014/main" id="{605E6E41-EC94-4655-B329-E9928883A7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881011"/>
            <a:ext cx="5234609" cy="4420634"/>
          </a:xfrm>
          <a:prstGeom prst="rect">
            <a:avLst/>
          </a:prstGeom>
        </p:spPr>
      </p:pic>
      <p:sp>
        <p:nvSpPr>
          <p:cNvPr id="12" name="Rectangle 11">
            <a:hlinkClick r:id="rId8" action="ppaction://hlinksldjump"/>
            <a:extLst>
              <a:ext uri="{FF2B5EF4-FFF2-40B4-BE49-F238E27FC236}">
                <a16:creationId xmlns:a16="http://schemas.microsoft.com/office/drawing/2014/main" id="{8451F3D3-744B-4786-B217-C5876445F6EB}"/>
              </a:ext>
            </a:extLst>
          </p:cNvPr>
          <p:cNvSpPr/>
          <p:nvPr/>
        </p:nvSpPr>
        <p:spPr>
          <a:xfrm>
            <a:off x="172278" y="924857"/>
            <a:ext cx="5115339"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hlinkClick r:id="rId9" action="ppaction://hlinksldjump"/>
            <a:extLst>
              <a:ext uri="{FF2B5EF4-FFF2-40B4-BE49-F238E27FC236}">
                <a16:creationId xmlns:a16="http://schemas.microsoft.com/office/drawing/2014/main" id="{227D71E2-BC57-4F8D-B204-C5510FA6A5F0}"/>
              </a:ext>
            </a:extLst>
          </p:cNvPr>
          <p:cNvSpPr/>
          <p:nvPr/>
        </p:nvSpPr>
        <p:spPr>
          <a:xfrm>
            <a:off x="172277" y="1648136"/>
            <a:ext cx="4982819"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Rectangle 13">
            <a:hlinkClick r:id="rId10" action="ppaction://hlinksldjump"/>
            <a:extLst>
              <a:ext uri="{FF2B5EF4-FFF2-40B4-BE49-F238E27FC236}">
                <a16:creationId xmlns:a16="http://schemas.microsoft.com/office/drawing/2014/main" id="{1A65AD58-80A2-449F-8F17-FD62473B3656}"/>
              </a:ext>
            </a:extLst>
          </p:cNvPr>
          <p:cNvSpPr/>
          <p:nvPr/>
        </p:nvSpPr>
        <p:spPr>
          <a:xfrm>
            <a:off x="172277" y="2413967"/>
            <a:ext cx="4572002"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5" name="Rectangle 14">
            <a:hlinkClick r:id="rId11" action="ppaction://hlinksldjump"/>
            <a:extLst>
              <a:ext uri="{FF2B5EF4-FFF2-40B4-BE49-F238E27FC236}">
                <a16:creationId xmlns:a16="http://schemas.microsoft.com/office/drawing/2014/main" id="{43E91C02-390B-4AF5-B38B-8127C738F818}"/>
              </a:ext>
            </a:extLst>
          </p:cNvPr>
          <p:cNvSpPr/>
          <p:nvPr/>
        </p:nvSpPr>
        <p:spPr>
          <a:xfrm>
            <a:off x="172277" y="3175243"/>
            <a:ext cx="4664766"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0DB15FC5-97C6-4852-96D9-0ED7F2B942A5}"/>
              </a:ext>
            </a:extLst>
          </p:cNvPr>
          <p:cNvSpPr/>
          <p:nvPr/>
        </p:nvSpPr>
        <p:spPr>
          <a:xfrm>
            <a:off x="172277" y="3913016"/>
            <a:ext cx="3498575"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8" name="Picture 27" descr="A close up of text on a white background&#10;&#10;Description automatically generated">
            <a:extLst>
              <a:ext uri="{FF2B5EF4-FFF2-40B4-BE49-F238E27FC236}">
                <a16:creationId xmlns:a16="http://schemas.microsoft.com/office/drawing/2014/main" id="{8A79C459-C073-4B0B-A152-409AF7D0514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5"/>
          <a:stretch/>
        </p:blipFill>
        <p:spPr>
          <a:xfrm>
            <a:off x="0" y="5401295"/>
            <a:ext cx="6559826" cy="1449975"/>
          </a:xfrm>
          <a:prstGeom prst="rect">
            <a:avLst/>
          </a:prstGeom>
        </p:spPr>
      </p:pic>
      <p:sp>
        <p:nvSpPr>
          <p:cNvPr id="17" name="Rectangle 16">
            <a:hlinkClick r:id="rId14" action="ppaction://hlinksldjump"/>
            <a:extLst>
              <a:ext uri="{FF2B5EF4-FFF2-40B4-BE49-F238E27FC236}">
                <a16:creationId xmlns:a16="http://schemas.microsoft.com/office/drawing/2014/main" id="{7DA1ADA9-0079-4B47-B072-606696144CE4}"/>
              </a:ext>
            </a:extLst>
          </p:cNvPr>
          <p:cNvSpPr/>
          <p:nvPr/>
        </p:nvSpPr>
        <p:spPr>
          <a:xfrm>
            <a:off x="172277" y="4663523"/>
            <a:ext cx="4200940"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Rectangle 17">
            <a:hlinkClick r:id="rId15" action="ppaction://hlinksldjump"/>
            <a:extLst>
              <a:ext uri="{FF2B5EF4-FFF2-40B4-BE49-F238E27FC236}">
                <a16:creationId xmlns:a16="http://schemas.microsoft.com/office/drawing/2014/main" id="{5D324BA9-5D52-43AB-8F98-862B4DF1AF83}"/>
              </a:ext>
            </a:extLst>
          </p:cNvPr>
          <p:cNvSpPr/>
          <p:nvPr/>
        </p:nvSpPr>
        <p:spPr>
          <a:xfrm>
            <a:off x="172276" y="5414030"/>
            <a:ext cx="6215271"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Rectangle 18">
            <a:hlinkClick r:id="rId16" action="ppaction://hlinksldjump"/>
            <a:extLst>
              <a:ext uri="{FF2B5EF4-FFF2-40B4-BE49-F238E27FC236}">
                <a16:creationId xmlns:a16="http://schemas.microsoft.com/office/drawing/2014/main" id="{00B6F85D-649A-46EB-91E9-6A30FDE78DD1}"/>
              </a:ext>
            </a:extLst>
          </p:cNvPr>
          <p:cNvSpPr/>
          <p:nvPr/>
        </p:nvSpPr>
        <p:spPr>
          <a:xfrm>
            <a:off x="172276" y="6136015"/>
            <a:ext cx="6387550" cy="562959"/>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4" name="Graphic 3" descr="Checkmark">
            <a:hlinkClick r:id="rId17" action="ppaction://hlinksldjump"/>
            <a:extLst>
              <a:ext uri="{FF2B5EF4-FFF2-40B4-BE49-F238E27FC236}">
                <a16:creationId xmlns:a16="http://schemas.microsoft.com/office/drawing/2014/main" id="{070EF83E-8400-426E-887A-424F636D777A}"/>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075507" y="0"/>
            <a:ext cx="1025333" cy="1025333"/>
          </a:xfrm>
          <a:prstGeom prst="rect">
            <a:avLst/>
          </a:prstGeom>
          <a:effectLst>
            <a:innerShdw blurRad="127000" dist="63500" dir="18900000">
              <a:prstClr val="black">
                <a:alpha val="70000"/>
              </a:prstClr>
            </a:innerShdw>
          </a:effectLst>
        </p:spPr>
      </p:pic>
      <p:sp>
        <p:nvSpPr>
          <p:cNvPr id="11" name="TextBox 10">
            <a:extLst>
              <a:ext uri="{FF2B5EF4-FFF2-40B4-BE49-F238E27FC236}">
                <a16:creationId xmlns:a16="http://schemas.microsoft.com/office/drawing/2014/main" id="{30FBA3BC-9A30-4F55-97F9-D5F9351A689E}"/>
              </a:ext>
            </a:extLst>
          </p:cNvPr>
          <p:cNvSpPr txBox="1"/>
          <p:nvPr/>
        </p:nvSpPr>
        <p:spPr>
          <a:xfrm>
            <a:off x="8350659" y="6003954"/>
            <a:ext cx="2893243" cy="707886"/>
          </a:xfrm>
          <a:prstGeom prst="rect">
            <a:avLst/>
          </a:prstGeom>
          <a:noFill/>
        </p:spPr>
        <p:txBody>
          <a:bodyPr wrap="square" rtlCol="0">
            <a:spAutoFit/>
          </a:bodyPr>
          <a:lstStyle/>
          <a:p>
            <a:pPr algn="r"/>
            <a:r>
              <a:rPr lang="en-GB" sz="2000" b="1" spc="-130" dirty="0">
                <a:solidFill>
                  <a:srgbClr val="FF0000"/>
                </a:solidFill>
                <a:effectLst>
                  <a:innerShdw blurRad="139700" dist="152400" dir="18900000">
                    <a:prstClr val="black">
                      <a:alpha val="70000"/>
                    </a:prstClr>
                  </a:innerShdw>
                </a:effectLst>
                <a:latin typeface="Arial Nova" panose="020B0504020202020204" pitchFamily="34" charset="0"/>
                <a:cs typeface="Arial" panose="020B0604020202020204" pitchFamily="34" charset="0"/>
              </a:rPr>
              <a:t>CLICK ON A LOCATION TO TRAVEL THERE</a:t>
            </a:r>
          </a:p>
        </p:txBody>
      </p:sp>
      <p:pic>
        <p:nvPicPr>
          <p:cNvPr id="24" name="Graphic 23" descr="Back">
            <a:extLst>
              <a:ext uri="{FF2B5EF4-FFF2-40B4-BE49-F238E27FC236}">
                <a16:creationId xmlns:a16="http://schemas.microsoft.com/office/drawing/2014/main" id="{A4513764-7D7E-425D-A71D-F5E405390786}"/>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12788463">
            <a:off x="7189170" y="5656493"/>
            <a:ext cx="1374605" cy="1374605"/>
          </a:xfrm>
          <a:prstGeom prst="rect">
            <a:avLst/>
          </a:prstGeom>
          <a:effectLst>
            <a:innerShdw blurRad="127000" dist="63500" dir="8100000">
              <a:prstClr val="black">
                <a:alpha val="70000"/>
              </a:prstClr>
            </a:innerShdw>
          </a:effectLst>
        </p:spPr>
      </p:pic>
    </p:spTree>
    <p:extLst>
      <p:ext uri="{BB962C8B-B14F-4D97-AF65-F5344CB8AC3E}">
        <p14:creationId xmlns:p14="http://schemas.microsoft.com/office/powerpoint/2010/main" val="12589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hold" display="0">
                  <p:stCondLst>
                    <p:cond delay="indefinite"/>
                  </p:stCondLst>
                </p:cTn>
                <p:tgtEl>
                  <p:spTgt spid="21"/>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Beyoncé's daughter’s name?</a:t>
            </a:r>
          </a:p>
        </p:txBody>
      </p:sp>
      <p:sp>
        <p:nvSpPr>
          <p:cNvPr id="4" name="Rectangle 3">
            <a:extLst>
              <a:ext uri="{FF2B5EF4-FFF2-40B4-BE49-F238E27FC236}">
                <a16:creationId xmlns:a16="http://schemas.microsoft.com/office/drawing/2014/main" id="{5CDBF697-4B30-4F9A-87B0-5669FC7D5F40}"/>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E341EA16-AE02-4F40-9151-1FD64DEA92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Oval 8">
            <a:extLst>
              <a:ext uri="{FF2B5EF4-FFF2-40B4-BE49-F238E27FC236}">
                <a16:creationId xmlns:a16="http://schemas.microsoft.com/office/drawing/2014/main" id="{58C5E388-CF70-401D-9926-8E36AEED6915}"/>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364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SUBWAY logo?</a:t>
            </a:r>
          </a:p>
        </p:txBody>
      </p:sp>
      <p:sp>
        <p:nvSpPr>
          <p:cNvPr id="4" name="Rectangle 3">
            <a:extLst>
              <a:ext uri="{FF2B5EF4-FFF2-40B4-BE49-F238E27FC236}">
                <a16:creationId xmlns:a16="http://schemas.microsoft.com/office/drawing/2014/main" id="{0500B156-8926-476C-8D2B-A234CFDCE6FD}"/>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487AA584-CF35-4796-90B9-5B86E9B80B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Oval 8">
            <a:extLst>
              <a:ext uri="{FF2B5EF4-FFF2-40B4-BE49-F238E27FC236}">
                <a16:creationId xmlns:a16="http://schemas.microsoft.com/office/drawing/2014/main" id="{D3265EBC-07FF-4904-931B-AE24AF6F21A9}"/>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8599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784670"/>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are…?</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‘safe’ flags you can swim between on the beach?</a:t>
            </a:r>
          </a:p>
        </p:txBody>
      </p:sp>
      <p:sp>
        <p:nvSpPr>
          <p:cNvPr id="4" name="Rectangle 3">
            <a:extLst>
              <a:ext uri="{FF2B5EF4-FFF2-40B4-BE49-F238E27FC236}">
                <a16:creationId xmlns:a16="http://schemas.microsoft.com/office/drawing/2014/main" id="{24C980EE-1692-451E-9666-0986792ED90C}"/>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12C936E9-B729-4A6F-B455-7C385DB2680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10" name="Oval 9">
            <a:extLst>
              <a:ext uri="{FF2B5EF4-FFF2-40B4-BE49-F238E27FC236}">
                <a16:creationId xmlns:a16="http://schemas.microsoft.com/office/drawing/2014/main" id="{6BD89AE3-C2F7-45C9-BB7B-4F51356157C1}"/>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086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front door of 10 Downing Street?</a:t>
            </a:r>
          </a:p>
        </p:txBody>
      </p:sp>
      <p:sp>
        <p:nvSpPr>
          <p:cNvPr id="4" name="Rectangle 3">
            <a:extLst>
              <a:ext uri="{FF2B5EF4-FFF2-40B4-BE49-F238E27FC236}">
                <a16:creationId xmlns:a16="http://schemas.microsoft.com/office/drawing/2014/main" id="{ADC2366B-881A-4BEE-82E8-2C69CCAE9B3A}"/>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4EAAFB0E-64C9-4B83-8FA3-170AE649C8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Oval 7">
            <a:extLst>
              <a:ext uri="{FF2B5EF4-FFF2-40B4-BE49-F238E27FC236}">
                <a16:creationId xmlns:a16="http://schemas.microsoft.com/office/drawing/2014/main" id="{6C8B0121-CF3C-4A5E-9CC1-9BAE1F03CE94}"/>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698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are…?</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Olympic Rings?</a:t>
            </a:r>
          </a:p>
        </p:txBody>
      </p:sp>
      <p:sp>
        <p:nvSpPr>
          <p:cNvPr id="4" name="Rectangle 3">
            <a:extLst>
              <a:ext uri="{FF2B5EF4-FFF2-40B4-BE49-F238E27FC236}">
                <a16:creationId xmlns:a16="http://schemas.microsoft.com/office/drawing/2014/main" id="{783E2E68-8770-4706-8315-D0A32680327F}"/>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A02A6475-5854-4494-A052-8F403D12708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Oval 7">
            <a:extLst>
              <a:ext uri="{FF2B5EF4-FFF2-40B4-BE49-F238E27FC236}">
                <a16:creationId xmlns:a16="http://schemas.microsoft.com/office/drawing/2014/main" id="{A1A849ED-999C-4EBE-A8B0-427814B2299D}"/>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062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7150D250-63F1-4C3F-AC3D-EF8D298BA65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3446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2399108" y="856402"/>
            <a:ext cx="8280429" cy="2554545"/>
          </a:xfrm>
          <a:prstGeom prst="rect">
            <a:avLst/>
          </a:prstGeom>
          <a:noFill/>
        </p:spPr>
        <p:txBody>
          <a:bodyPr wrap="square" rtlCol="0">
            <a:spAutoFit/>
          </a:bodyPr>
          <a:lstStyle/>
          <a:p>
            <a:pPr algn="r"/>
            <a:r>
              <a:rPr lang="en-GB" sz="80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You made it round the world!</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3617854" y="3960921"/>
            <a:ext cx="7604072" cy="769441"/>
          </a:xfrm>
          <a:prstGeom prst="rect">
            <a:avLst/>
          </a:prstGeom>
          <a:noFill/>
        </p:spPr>
        <p:txBody>
          <a:bodyPr wrap="square" rtlCol="0">
            <a:spAutoFit/>
          </a:bodyPr>
          <a:lstStyle/>
          <a:p>
            <a:pPr algn="r"/>
            <a:r>
              <a:rPr lang="en-GB" sz="4400" b="1" spc="-150"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WHAT TIME DID YOU GET?</a:t>
            </a:r>
          </a:p>
        </p:txBody>
      </p:sp>
      <p:pic>
        <p:nvPicPr>
          <p:cNvPr id="2" name="Graphic 1" descr="Confetti ball">
            <a:extLst>
              <a:ext uri="{FF2B5EF4-FFF2-40B4-BE49-F238E27FC236}">
                <a16:creationId xmlns:a16="http://schemas.microsoft.com/office/drawing/2014/main" id="{B0C2C21C-3424-4A67-BB8D-EE64AA0FC43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95311" y="1744897"/>
            <a:ext cx="3049565" cy="3049565"/>
          </a:xfrm>
          <a:prstGeom prst="rect">
            <a:avLst/>
          </a:prstGeom>
          <a:effectLst>
            <a:innerShdw blurRad="88900" dist="63500" dir="18900000">
              <a:prstClr val="black">
                <a:alpha val="70000"/>
              </a:prstClr>
            </a:innerShdw>
          </a:effectLst>
        </p:spPr>
      </p:pic>
      <p:sp>
        <p:nvSpPr>
          <p:cNvPr id="3" name="TextBox 2">
            <a:extLst>
              <a:ext uri="{FF2B5EF4-FFF2-40B4-BE49-F238E27FC236}">
                <a16:creationId xmlns:a16="http://schemas.microsoft.com/office/drawing/2014/main" id="{DFE30518-1136-404E-BABA-E6ACA1F25161}"/>
              </a:ext>
            </a:extLst>
          </p:cNvPr>
          <p:cNvSpPr txBox="1"/>
          <p:nvPr/>
        </p:nvSpPr>
        <p:spPr>
          <a:xfrm rot="240000">
            <a:off x="2336234" y="4877822"/>
            <a:ext cx="8783001" cy="769441"/>
          </a:xfrm>
          <a:prstGeom prst="rect">
            <a:avLst/>
          </a:prstGeom>
          <a:noFill/>
        </p:spPr>
        <p:txBody>
          <a:bodyPr wrap="square" rtlCol="0">
            <a:spAutoFit/>
          </a:bodyPr>
          <a:lstStyle/>
          <a:p>
            <a:pPr algn="r"/>
            <a:r>
              <a:rPr lang="en-GB" sz="4400" b="1" spc="-150"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HEAD BACK TO THE MAIN ROOM</a:t>
            </a:r>
          </a:p>
        </p:txBody>
      </p:sp>
      <p:pic>
        <p:nvPicPr>
          <p:cNvPr id="6" name="Graphic 5" descr="Earth Globe - Asia">
            <a:hlinkClick r:id="rId5" action="ppaction://hlinksldjump"/>
            <a:extLst>
              <a:ext uri="{FF2B5EF4-FFF2-40B4-BE49-F238E27FC236}">
                <a16:creationId xmlns:a16="http://schemas.microsoft.com/office/drawing/2014/main" id="{D9BB2722-1131-45C8-9540-FEA3A03F44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42994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08BB-899D-48CC-B9D4-8DB575DE2BF2}"/>
              </a:ext>
            </a:extLst>
          </p:cNvPr>
          <p:cNvSpPr>
            <a:spLocks noGrp="1"/>
          </p:cNvSpPr>
          <p:nvPr>
            <p:ph type="title"/>
          </p:nvPr>
        </p:nvSpPr>
        <p:spPr/>
        <p:txBody>
          <a:bodyPr/>
          <a:lstStyle/>
          <a:p>
            <a:endParaRPr lang="en-GB"/>
          </a:p>
        </p:txBody>
      </p:sp>
      <p:pic>
        <p:nvPicPr>
          <p:cNvPr id="5" name="Content Placeholder 4" descr="A picture containing chain&#10;&#10;Description automatically generated">
            <a:extLst>
              <a:ext uri="{FF2B5EF4-FFF2-40B4-BE49-F238E27FC236}">
                <a16:creationId xmlns:a16="http://schemas.microsoft.com/office/drawing/2014/main" id="{5DCF74A2-959E-4490-9938-69CEBFB7504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4" name="TextBox 3">
            <a:extLst>
              <a:ext uri="{FF2B5EF4-FFF2-40B4-BE49-F238E27FC236}">
                <a16:creationId xmlns:a16="http://schemas.microsoft.com/office/drawing/2014/main" id="{1FB9F0F0-5A96-4303-BF74-779960B9C010}"/>
              </a:ext>
            </a:extLst>
          </p:cNvPr>
          <p:cNvSpPr txBox="1"/>
          <p:nvPr/>
        </p:nvSpPr>
        <p:spPr>
          <a:xfrm>
            <a:off x="0" y="6488668"/>
            <a:ext cx="12192000" cy="307777"/>
          </a:xfrm>
          <a:prstGeom prst="rect">
            <a:avLst/>
          </a:prstGeom>
          <a:noFill/>
        </p:spPr>
        <p:txBody>
          <a:bodyPr wrap="square" rtlCol="0">
            <a:spAutoFit/>
          </a:bodyPr>
          <a:lstStyle/>
          <a:p>
            <a:pPr algn="ctr"/>
            <a:r>
              <a:rPr lang="en-GB" sz="1400" b="1"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Designs by Jonah Ling	 Created by Louise Grainger, Michael Weatherall, Dave Thornton, Eleanor </a:t>
            </a:r>
            <a:r>
              <a:rPr lang="en-GB" sz="1400" b="1" dirty="0" err="1">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Bristowe</a:t>
            </a:r>
            <a:r>
              <a:rPr lang="en-GB" sz="1400" b="1"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 and Hannah Elphick</a:t>
            </a:r>
          </a:p>
        </p:txBody>
      </p:sp>
      <p:pic>
        <p:nvPicPr>
          <p:cNvPr id="3" name="Graphic 2" descr="Earth Globe - Asia">
            <a:hlinkClick r:id="rId3" action="ppaction://hlinksldjump"/>
            <a:extLst>
              <a:ext uri="{FF2B5EF4-FFF2-40B4-BE49-F238E27FC236}">
                <a16:creationId xmlns:a16="http://schemas.microsoft.com/office/drawing/2014/main" id="{89E8A85B-BE48-462A-AC23-9EDAC137184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6" name="TextBox 5">
            <a:extLst>
              <a:ext uri="{FF2B5EF4-FFF2-40B4-BE49-F238E27FC236}">
                <a16:creationId xmlns:a16="http://schemas.microsoft.com/office/drawing/2014/main" id="{6E584804-36FD-48A5-9347-395F4BB24586}"/>
              </a:ext>
            </a:extLst>
          </p:cNvPr>
          <p:cNvSpPr txBox="1"/>
          <p:nvPr/>
        </p:nvSpPr>
        <p:spPr>
          <a:xfrm>
            <a:off x="8453717" y="4672786"/>
            <a:ext cx="3469342" cy="1477328"/>
          </a:xfrm>
          <a:prstGeom prst="rect">
            <a:avLst/>
          </a:prstGeom>
          <a:noFill/>
        </p:spPr>
        <p:txBody>
          <a:bodyPr wrap="square" rtlCol="0">
            <a:spAutoFit/>
          </a:bodyPr>
          <a:lstStyle/>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Find more </a:t>
            </a:r>
          </a:p>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free </a:t>
            </a:r>
          </a:p>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Escape Rooms </a:t>
            </a:r>
          </a:p>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at www.churchyouthministry.com</a:t>
            </a:r>
          </a:p>
        </p:txBody>
      </p:sp>
    </p:spTree>
    <p:extLst>
      <p:ext uri="{BB962C8B-B14F-4D97-AF65-F5344CB8AC3E}">
        <p14:creationId xmlns:p14="http://schemas.microsoft.com/office/powerpoint/2010/main" val="323549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5" name="Content Placeholder 4" descr="A picture containing street&#10;&#10;Description automatically generated">
            <a:extLst>
              <a:ext uri="{FF2B5EF4-FFF2-40B4-BE49-F238E27FC236}">
                <a16:creationId xmlns:a16="http://schemas.microsoft.com/office/drawing/2014/main" id="{91337856-147C-426E-89C1-5C8652E694CA}"/>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3" name="Graphic 2" descr="Earth Globe - Asia">
            <a:hlinkClick r:id="rId3" action="ppaction://hlinksldjump"/>
            <a:extLst>
              <a:ext uri="{FF2B5EF4-FFF2-40B4-BE49-F238E27FC236}">
                <a16:creationId xmlns:a16="http://schemas.microsoft.com/office/drawing/2014/main" id="{715A04BA-E018-4BFE-B61B-9C08C87CE9C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464942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4" name="TextBox 3">
            <a:extLst>
              <a:ext uri="{FF2B5EF4-FFF2-40B4-BE49-F238E27FC236}">
                <a16:creationId xmlns:a16="http://schemas.microsoft.com/office/drawing/2014/main" id="{E6556824-3678-4D43-833C-C12C5588B3AC}"/>
              </a:ext>
            </a:extLst>
          </p:cNvPr>
          <p:cNvSpPr txBox="1"/>
          <p:nvPr/>
        </p:nvSpPr>
        <p:spPr>
          <a:xfrm rot="240000">
            <a:off x="749773" y="1628463"/>
            <a:ext cx="6933735" cy="3785652"/>
          </a:xfrm>
          <a:prstGeom prst="rect">
            <a:avLst/>
          </a:prstGeom>
          <a:noFill/>
          <a:effectLst>
            <a:innerShdw blurRad="127000" dist="63500" dir="18900000">
              <a:prstClr val="black">
                <a:alpha val="70000"/>
              </a:prstClr>
            </a:innerShdw>
          </a:effectLst>
        </p:spPr>
        <p:txBody>
          <a:bodyPr wrap="square" rtlCol="0">
            <a:spAutoFit/>
          </a:bodyPr>
          <a:lstStyle/>
          <a:p>
            <a:r>
              <a:rPr lang="en-GB" sz="4800" b="1" dirty="0">
                <a:solidFill>
                  <a:schemeClr val="bg1"/>
                </a:solidFill>
                <a:effectLst>
                  <a:innerShdw blurRad="127000" dist="63500" dir="18900000">
                    <a:prstClr val="black">
                      <a:alpha val="70000"/>
                    </a:prstClr>
                  </a:innerShdw>
                </a:effectLst>
                <a:latin typeface="Arial Nova" panose="020B0504020202020204" pitchFamily="34" charset="0"/>
              </a:rPr>
              <a:t>You need to each build a tower of 6 items. Each item needs to be smaller than the item below it…</a:t>
            </a:r>
          </a:p>
        </p:txBody>
      </p:sp>
      <p:grpSp>
        <p:nvGrpSpPr>
          <p:cNvPr id="9" name="Group 8">
            <a:extLst>
              <a:ext uri="{FF2B5EF4-FFF2-40B4-BE49-F238E27FC236}">
                <a16:creationId xmlns:a16="http://schemas.microsoft.com/office/drawing/2014/main" id="{BB09EE05-8F01-4FDD-A7B0-5FEB5BD40E2F}"/>
              </a:ext>
            </a:extLst>
          </p:cNvPr>
          <p:cNvGrpSpPr/>
          <p:nvPr/>
        </p:nvGrpSpPr>
        <p:grpSpPr>
          <a:xfrm rot="240000">
            <a:off x="8270811" y="2111093"/>
            <a:ext cx="2816491" cy="3012611"/>
            <a:chOff x="8270811" y="2111093"/>
            <a:chExt cx="2816491" cy="3012611"/>
          </a:xfrm>
        </p:grpSpPr>
        <p:sp>
          <p:nvSpPr>
            <p:cNvPr id="6" name="Rectangle 5">
              <a:extLst>
                <a:ext uri="{FF2B5EF4-FFF2-40B4-BE49-F238E27FC236}">
                  <a16:creationId xmlns:a16="http://schemas.microsoft.com/office/drawing/2014/main" id="{EDFB81FE-2191-43C2-8CD9-F969484A8C89}"/>
                </a:ext>
              </a:extLst>
            </p:cNvPr>
            <p:cNvSpPr/>
            <p:nvPr/>
          </p:nvSpPr>
          <p:spPr>
            <a:xfrm>
              <a:off x="8270811" y="4474251"/>
              <a:ext cx="2816491" cy="649453"/>
            </a:xfrm>
            <a:prstGeom prst="rect">
              <a:avLst/>
            </a:prstGeom>
            <a:solidFill>
              <a:srgbClr val="00B050"/>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131F10F-8B4C-490A-8872-9CF2A2742944}"/>
                </a:ext>
              </a:extLst>
            </p:cNvPr>
            <p:cNvSpPr/>
            <p:nvPr/>
          </p:nvSpPr>
          <p:spPr>
            <a:xfrm>
              <a:off x="8517006" y="3830994"/>
              <a:ext cx="2324099" cy="509547"/>
            </a:xfrm>
            <a:prstGeom prst="rect">
              <a:avLst/>
            </a:prstGeom>
            <a:solidFill>
              <a:srgbClr val="C00000"/>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4DC5A55-D139-4BC1-BB61-5EF66D9CBFA8}"/>
                </a:ext>
              </a:extLst>
            </p:cNvPr>
            <p:cNvSpPr/>
            <p:nvPr/>
          </p:nvSpPr>
          <p:spPr>
            <a:xfrm>
              <a:off x="8715787" y="3391758"/>
              <a:ext cx="1957181" cy="313891"/>
            </a:xfrm>
            <a:prstGeom prst="rect">
              <a:avLst/>
            </a:prstGeom>
            <a:solidFill>
              <a:schemeClr val="accent4">
                <a:lumMod val="5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6283ED-E245-48C8-9A55-5322DCC299B5}"/>
                </a:ext>
              </a:extLst>
            </p:cNvPr>
            <p:cNvSpPr/>
            <p:nvPr/>
          </p:nvSpPr>
          <p:spPr>
            <a:xfrm>
              <a:off x="8871709" y="2952633"/>
              <a:ext cx="1667702" cy="313891"/>
            </a:xfrm>
            <a:prstGeom prst="rect">
              <a:avLst/>
            </a:prstGeom>
            <a:solidFill>
              <a:schemeClr val="accent5">
                <a:lumMod val="60000"/>
                <a:lumOff val="4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71AB84D-C37A-4E01-B7A4-FF504760E264}"/>
                </a:ext>
              </a:extLst>
            </p:cNvPr>
            <p:cNvSpPr/>
            <p:nvPr/>
          </p:nvSpPr>
          <p:spPr>
            <a:xfrm>
              <a:off x="9003195" y="2531863"/>
              <a:ext cx="1404731" cy="291960"/>
            </a:xfrm>
            <a:prstGeom prst="rect">
              <a:avLst/>
            </a:prstGeom>
            <a:solidFill>
              <a:schemeClr val="accent6">
                <a:lumMod val="60000"/>
                <a:lumOff val="4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BDB073F-ADED-4E90-88BC-47990204DA7B}"/>
                </a:ext>
              </a:extLst>
            </p:cNvPr>
            <p:cNvSpPr/>
            <p:nvPr/>
          </p:nvSpPr>
          <p:spPr>
            <a:xfrm>
              <a:off x="9346507" y="2111093"/>
              <a:ext cx="695739" cy="291960"/>
            </a:xfrm>
            <a:prstGeom prst="rect">
              <a:avLst/>
            </a:prstGeom>
            <a:solidFill>
              <a:schemeClr val="accent2">
                <a:lumMod val="40000"/>
                <a:lumOff val="6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A309CFA7-4FAA-4C15-A8AC-B227AFAC3353}"/>
              </a:ext>
            </a:extLst>
          </p:cNvPr>
          <p:cNvSpPr/>
          <p:nvPr/>
        </p:nvSpPr>
        <p:spPr>
          <a:xfrm rot="240000">
            <a:off x="-1046750" y="5917268"/>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E38A071-5178-40FE-B157-A63611096F2A}"/>
              </a:ext>
            </a:extLst>
          </p:cNvPr>
          <p:cNvSpPr txBox="1"/>
          <p:nvPr/>
        </p:nvSpPr>
        <p:spPr>
          <a:xfrm rot="240000">
            <a:off x="3157307" y="635079"/>
            <a:ext cx="6951435" cy="1323439"/>
          </a:xfrm>
          <a:prstGeom prst="rect">
            <a:avLst/>
          </a:prstGeom>
          <a:noFill/>
          <a:effectLst>
            <a:innerShdw blurRad="127000" dist="63500" dir="18900000">
              <a:prstClr val="black">
                <a:alpha val="70000"/>
              </a:prstClr>
            </a:innerShdw>
          </a:effectLst>
        </p:spPr>
        <p:txBody>
          <a:bodyPr wrap="square" rtlCol="0">
            <a:spAutoFit/>
          </a:bodyPr>
          <a:lstStyle/>
          <a:p>
            <a:r>
              <a:rPr lang="en-GB" sz="8000" b="1" dirty="0">
                <a:solidFill>
                  <a:schemeClr val="accent1"/>
                </a:solidFill>
                <a:effectLst>
                  <a:innerShdw blurRad="127000" dist="63500" dir="18900000">
                    <a:prstClr val="black">
                      <a:alpha val="70000"/>
                    </a:prstClr>
                  </a:innerShdw>
                </a:effectLst>
                <a:latin typeface="Beyond The Mountains" pitchFamily="2" charset="0"/>
              </a:rPr>
              <a:t>Build a Tower</a:t>
            </a:r>
          </a:p>
        </p:txBody>
      </p:sp>
      <p:pic>
        <p:nvPicPr>
          <p:cNvPr id="12" name="Graphic 11" descr="Earth Globe - Asia">
            <a:hlinkClick r:id="rId3" action="ppaction://hlinksldjump"/>
            <a:extLst>
              <a:ext uri="{FF2B5EF4-FFF2-40B4-BE49-F238E27FC236}">
                <a16:creationId xmlns:a16="http://schemas.microsoft.com/office/drawing/2014/main" id="{60070FE1-1304-4AA2-BC01-4690A1B0DC8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950202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EE2E2E96-43C5-4C1C-8DF2-DE654028DD3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96209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4E66-E654-43A2-AC56-A02AA4F91B0A}"/>
              </a:ext>
            </a:extLst>
          </p:cNvPr>
          <p:cNvSpPr>
            <a:spLocks noGrp="1"/>
          </p:cNvSpPr>
          <p:nvPr>
            <p:ph type="title"/>
          </p:nvPr>
        </p:nvSpPr>
        <p:spPr/>
        <p:txBody>
          <a:bodyPr/>
          <a:lstStyle/>
          <a:p>
            <a:endParaRPr lang="en-GB"/>
          </a:p>
        </p:txBody>
      </p:sp>
      <p:pic>
        <p:nvPicPr>
          <p:cNvPr id="5" name="Content Placeholder 4" descr="A picture containing fence, sitting, person, bench&#10;&#10;Description automatically generated">
            <a:extLst>
              <a:ext uri="{FF2B5EF4-FFF2-40B4-BE49-F238E27FC236}">
                <a16:creationId xmlns:a16="http://schemas.microsoft.com/office/drawing/2014/main" id="{90DA4BA4-96C8-4909-B7B3-3E7EA092890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4C409CCE-B4AD-433E-BEDE-D7A52EACFDE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19973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10" name="TextBox 9">
            <a:extLst>
              <a:ext uri="{FF2B5EF4-FFF2-40B4-BE49-F238E27FC236}">
                <a16:creationId xmlns:a16="http://schemas.microsoft.com/office/drawing/2014/main" id="{4A0B48A2-6715-4566-A307-81D8E0D6C1E3}"/>
              </a:ext>
            </a:extLst>
          </p:cNvPr>
          <p:cNvSpPr txBox="1"/>
          <p:nvPr/>
        </p:nvSpPr>
        <p:spPr>
          <a:xfrm>
            <a:off x="1411485" y="457114"/>
            <a:ext cx="10780515" cy="1015663"/>
          </a:xfrm>
          <a:prstGeom prst="rect">
            <a:avLst/>
          </a:prstGeom>
          <a:noFill/>
        </p:spPr>
        <p:txBody>
          <a:bodyPr wrap="square" rtlCol="0">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Crack The Hieroglyphics</a:t>
            </a:r>
          </a:p>
        </p:txBody>
      </p:sp>
      <p:pic>
        <p:nvPicPr>
          <p:cNvPr id="8" name="Picture 8" descr="A close up of a blackboard&#10;&#10;Description automatically generated">
            <a:extLst>
              <a:ext uri="{FF2B5EF4-FFF2-40B4-BE49-F238E27FC236}">
                <a16:creationId xmlns:a16="http://schemas.microsoft.com/office/drawing/2014/main" id="{C48028A0-65C4-4EA8-99E0-B50D1B4722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0000">
            <a:off x="932064" y="5292734"/>
            <a:ext cx="10354540" cy="1325563"/>
          </a:xfrm>
          <a:prstGeom prst="rect">
            <a:avLst/>
          </a:prstGeom>
          <a:effectLst>
            <a:outerShdw blurRad="127000" dist="63500" dir="8100000" algn="tr" rotWithShape="0">
              <a:prstClr val="black">
                <a:alpha val="70000"/>
              </a:prstClr>
            </a:outerShdw>
          </a:effectLst>
        </p:spPr>
      </p:pic>
      <p:pic>
        <p:nvPicPr>
          <p:cNvPr id="3" name="Picture 8" descr="A close up of a blackboard&#10;&#10;Description automatically generated">
            <a:extLst>
              <a:ext uri="{FF2B5EF4-FFF2-40B4-BE49-F238E27FC236}">
                <a16:creationId xmlns:a16="http://schemas.microsoft.com/office/drawing/2014/main" id="{2427A5A1-B2A2-4006-A392-942DE4CBD2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20000">
            <a:off x="1279700" y="1713252"/>
            <a:ext cx="9364259" cy="2782620"/>
          </a:xfrm>
          <a:prstGeom prst="rect">
            <a:avLst/>
          </a:prstGeom>
          <a:effectLst>
            <a:outerShdw blurRad="127000" dist="63500" dir="8100000" algn="tr" rotWithShape="0">
              <a:prstClr val="black">
                <a:alpha val="70000"/>
              </a:prstClr>
            </a:outerShdw>
          </a:effectLst>
        </p:spPr>
      </p:pic>
      <p:sp>
        <p:nvSpPr>
          <p:cNvPr id="5" name="TextBox 4">
            <a:extLst>
              <a:ext uri="{FF2B5EF4-FFF2-40B4-BE49-F238E27FC236}">
                <a16:creationId xmlns:a16="http://schemas.microsoft.com/office/drawing/2014/main" id="{05BCB2BA-D352-4B2A-94AB-78439F757F0F}"/>
              </a:ext>
            </a:extLst>
          </p:cNvPr>
          <p:cNvSpPr txBox="1"/>
          <p:nvPr/>
        </p:nvSpPr>
        <p:spPr>
          <a:xfrm>
            <a:off x="1233996" y="4768055"/>
            <a:ext cx="10119804" cy="461665"/>
          </a:xfrm>
          <a:prstGeom prst="rect">
            <a:avLst/>
          </a:prstGeom>
          <a:noFill/>
          <a:effectLst>
            <a:innerShdw blurRad="127000" dist="63500" dir="18900000">
              <a:prstClr val="black">
                <a:alpha val="70000"/>
              </a:prstClr>
            </a:innerShdw>
          </a:effectLst>
        </p:spPr>
        <p:txBody>
          <a:bodyPr wrap="square" rtlCol="0">
            <a:spAutoFit/>
          </a:bodyPr>
          <a:lstStyle/>
          <a:p>
            <a:r>
              <a:rPr lang="en-GB" sz="2400" b="1" dirty="0">
                <a:solidFill>
                  <a:schemeClr val="accent1"/>
                </a:solidFill>
                <a:effectLst>
                  <a:innerShdw blurRad="127000" dist="63500" dir="18900000">
                    <a:prstClr val="black">
                      <a:alpha val="70000"/>
                    </a:prstClr>
                  </a:innerShdw>
                </a:effectLst>
                <a:latin typeface="Arial Nova" panose="020B0504020202020204" pitchFamily="34" charset="0"/>
              </a:rPr>
              <a:t>TRANSLATE THIS SENTENCE AND ANSWER THE QUESTION:</a:t>
            </a:r>
          </a:p>
        </p:txBody>
      </p:sp>
      <p:pic>
        <p:nvPicPr>
          <p:cNvPr id="4" name="Graphic 3" descr="Earth Globe - Asia">
            <a:hlinkClick r:id="rId5" action="ppaction://hlinksldjump"/>
            <a:extLst>
              <a:ext uri="{FF2B5EF4-FFF2-40B4-BE49-F238E27FC236}">
                <a16:creationId xmlns:a16="http://schemas.microsoft.com/office/drawing/2014/main" id="{6E45FB04-1FB7-4394-84B1-6153A6637EC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895581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2288157CC10B4D940700095DF8B239" ma:contentTypeVersion="2" ma:contentTypeDescription="Create a new document." ma:contentTypeScope="" ma:versionID="3e737f501592d2e6399279f6d6d24b44">
  <xsd:schema xmlns:xsd="http://www.w3.org/2001/XMLSchema" xmlns:xs="http://www.w3.org/2001/XMLSchema" xmlns:p="http://schemas.microsoft.com/office/2006/metadata/properties" xmlns:ns2="1dd50962-bd76-45cc-9b85-a2b087170bb4" targetNamespace="http://schemas.microsoft.com/office/2006/metadata/properties" ma:root="true" ma:fieldsID="d2c5fe8ca70bbb567b7bc334b22b0fe4" ns2:_="">
    <xsd:import namespace="1dd50962-bd76-45cc-9b85-a2b087170bb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d50962-bd76-45cc-9b85-a2b087170b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51D23-F9E2-48BA-883E-886DC9976D7D}">
  <ds:schemaRefs>
    <ds:schemaRef ds:uri="http://schemas.microsoft.com/sharepoint/v3/contenttype/forms"/>
  </ds:schemaRefs>
</ds:datastoreItem>
</file>

<file path=customXml/itemProps2.xml><?xml version="1.0" encoding="utf-8"?>
<ds:datastoreItem xmlns:ds="http://schemas.openxmlformats.org/officeDocument/2006/customXml" ds:itemID="{FCBC04CE-9AD3-4C7E-9A6A-3777C186A865}">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1dd50962-bd76-45cc-9b85-a2b087170bb4"/>
    <ds:schemaRef ds:uri="http://www.w3.org/XML/1998/namespace"/>
  </ds:schemaRefs>
</ds:datastoreItem>
</file>

<file path=customXml/itemProps3.xml><?xml version="1.0" encoding="utf-8"?>
<ds:datastoreItem xmlns:ds="http://schemas.openxmlformats.org/officeDocument/2006/customXml" ds:itemID="{3EAE3FB3-1D78-4CAD-B372-55936C160585}">
  <ds:schemaRefs>
    <ds:schemaRef ds:uri="1dd50962-bd76-45cc-9b85-a2b087170b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830</Words>
  <Application>Microsoft Office PowerPoint</Application>
  <PresentationFormat>Widescreen</PresentationFormat>
  <Paragraphs>173</Paragraphs>
  <Slides>47</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Beyond The Mountains</vt:lpstr>
      <vt:lpstr>Arial Nova</vt:lpstr>
      <vt:lpstr>Calibri Light</vt:lpstr>
      <vt:lpstr>Bahnschrift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Grainger</dc:creator>
  <cp:lastModifiedBy>David Thornton</cp:lastModifiedBy>
  <cp:revision>80</cp:revision>
  <dcterms:created xsi:type="dcterms:W3CDTF">2020-07-10T09:58:22Z</dcterms:created>
  <dcterms:modified xsi:type="dcterms:W3CDTF">2025-12-17T18:20:38Z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0x010100092288157CC10B4D940700095DF8B239</vt:lpwstr>
  </property>
</Properties>
</file>