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45"/>
  </p:handoutMasterIdLst>
  <p:sldIdLst>
    <p:sldId id="295" r:id="rId2"/>
    <p:sldId id="393" r:id="rId3"/>
    <p:sldId id="353" r:id="rId4"/>
    <p:sldId id="330" r:id="rId5"/>
    <p:sldId id="364" r:id="rId6"/>
    <p:sldId id="376" r:id="rId7"/>
    <p:sldId id="408" r:id="rId8"/>
    <p:sldId id="348" r:id="rId9"/>
    <p:sldId id="394" r:id="rId10"/>
    <p:sldId id="395" r:id="rId11"/>
    <p:sldId id="396" r:id="rId12"/>
    <p:sldId id="347" r:id="rId13"/>
    <p:sldId id="397" r:id="rId14"/>
    <p:sldId id="398" r:id="rId15"/>
    <p:sldId id="358" r:id="rId16"/>
    <p:sldId id="413" r:id="rId17"/>
    <p:sldId id="415" r:id="rId18"/>
    <p:sldId id="417" r:id="rId19"/>
    <p:sldId id="414" r:id="rId20"/>
    <p:sldId id="416" r:id="rId21"/>
    <p:sldId id="418" r:id="rId22"/>
    <p:sldId id="359" r:id="rId23"/>
    <p:sldId id="334" r:id="rId24"/>
    <p:sldId id="368" r:id="rId25"/>
    <p:sldId id="335" r:id="rId26"/>
    <p:sldId id="402" r:id="rId27"/>
    <p:sldId id="401" r:id="rId28"/>
    <p:sldId id="297" r:id="rId29"/>
    <p:sldId id="333" r:id="rId30"/>
    <p:sldId id="403" r:id="rId31"/>
    <p:sldId id="404" r:id="rId32"/>
    <p:sldId id="336" r:id="rId33"/>
    <p:sldId id="405" r:id="rId34"/>
    <p:sldId id="406" r:id="rId35"/>
    <p:sldId id="407" r:id="rId36"/>
    <p:sldId id="337" r:id="rId37"/>
    <p:sldId id="409" r:id="rId38"/>
    <p:sldId id="420" r:id="rId39"/>
    <p:sldId id="351" r:id="rId40"/>
    <p:sldId id="411" r:id="rId41"/>
    <p:sldId id="412" r:id="rId42"/>
    <p:sldId id="392" r:id="rId43"/>
    <p:sldId id="419" r:id="rId44"/>
  </p:sldIdLst>
  <p:sldSz cx="12192000" cy="6858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Droid Sans" panose="020B0606030804020204" pitchFamily="34" charset="0"/>
      <p:regular r:id="rId52"/>
      <p:bold r:id="rId53"/>
    </p:embeddedFont>
    <p:embeddedFont>
      <p:font typeface="Magnolia Sky" panose="020B0604020202020204" charset="0"/>
      <p:regular r:id="rId54"/>
    </p:embeddedFont>
    <p:embeddedFont>
      <p:font typeface="Source Sans Pro" panose="020B050303040302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000"/>
    <a:srgbClr val="CC6600"/>
    <a:srgbClr val="CC9900"/>
    <a:srgbClr val="FFCCFF"/>
    <a:srgbClr val="006600"/>
    <a:srgbClr val="990033"/>
    <a:srgbClr val="A50021"/>
    <a:srgbClr val="CC0000"/>
    <a:srgbClr val="008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3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D83868-7B84-4347-B965-833E0D79D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C93BC-6E1B-42B5-BC07-FB307E06D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A33FC-2EA5-4308-ABD8-939D52773EBA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C8BFA-67CF-45AB-8343-1E84CCF1E5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9FB24-5881-4F2C-BA44-6BD4D7B936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1010C-BFD7-4602-A677-AE458591D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8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5007C-605A-4651-AD5B-010223EF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1D2F9-332D-48C4-B989-3AF6479E4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DEAD6-DB33-4D12-B1B0-A5B9C803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5F81-DD15-4CB3-B7B5-BC99615EF743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99B0D-AD30-4E42-860E-BF9DA0B9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C576F-A7FB-4C7C-BF6A-65BB3ABF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3564-E1F5-47BD-BB23-2C9FF3D40D9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5002F-B3BA-409F-B3A8-C62465090692}"/>
              </a:ext>
            </a:extLst>
          </p:cNvPr>
          <p:cNvSpPr/>
          <p:nvPr userDrawn="1"/>
        </p:nvSpPr>
        <p:spPr>
          <a:xfrm>
            <a:off x="838200" y="1"/>
            <a:ext cx="1064558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group of people wearing clothing&#10;&#10;Description automatically generated with medium confidence">
            <a:extLst>
              <a:ext uri="{FF2B5EF4-FFF2-40B4-BE49-F238E27FC236}">
                <a16:creationId xmlns:a16="http://schemas.microsoft.com/office/drawing/2014/main" id="{00369267-C160-45B3-9D19-43390B8FE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6858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AD7084-6F34-47EB-9F2B-C88AD974B385}"/>
              </a:ext>
            </a:extLst>
          </p:cNvPr>
          <p:cNvSpPr txBox="1"/>
          <p:nvPr userDrawn="1"/>
        </p:nvSpPr>
        <p:spPr>
          <a:xfrm rot="16200000">
            <a:off x="-1128201" y="4873069"/>
            <a:ext cx="3662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</a:rPr>
              <a:t>Photo by Dan Kiefer on </a:t>
            </a:r>
            <a:r>
              <a:rPr lang="en-GB" sz="1400" i="1" dirty="0" err="1">
                <a:solidFill>
                  <a:schemeClr val="bg1"/>
                </a:solidFill>
              </a:rPr>
              <a:t>Unsplash</a:t>
            </a:r>
            <a:endParaRPr lang="en-GB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2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47AC-CCB2-46A8-9F95-8C4C037F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8E876-8126-4E21-B9B9-F323E2A02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66BC9-9EAD-441E-98DD-52F7EBF2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5F81-DD15-4CB3-B7B5-BC99615EF743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50809-335B-46BF-992A-BEE2A753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6B5BE-DA8E-410E-85DF-6285FCC9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3564-E1F5-47BD-BB23-2C9FF3D40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52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9AF8D5-0F98-4263-A564-7AE766DEA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9E902-AB08-4D9A-9B17-3FE64558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676CC-3534-4C57-AA48-7B4A5F76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5F81-DD15-4CB3-B7B5-BC99615EF743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F668A-FE8C-4A29-BAF0-A6349557E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633CB-1151-4FDB-94E2-4E9EB3B2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3564-E1F5-47BD-BB23-2C9FF3D40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3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4741-D85C-4411-BA39-6BDFEA3C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160B-809F-46A5-AC91-2C0CD6011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C05F-6FE9-4210-BAB3-5700B20B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5F81-DD15-4CB3-B7B5-BC99615EF743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0C106-960A-441F-9EDF-BF7710BE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B1BE3-A10C-4669-BF54-F4BAE765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3564-E1F5-47BD-BB23-2C9FF3D40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5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B55D-5297-47E7-B9C7-4229F6C9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182C2-3AAE-4ABA-84C6-B3136AC6E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C9616-C8B2-47C4-92D1-334D6AFF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5F81-DD15-4CB3-B7B5-BC99615EF743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881AD-FF3C-48E3-93A0-AFEF95A1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3E6AF-D5FD-47E3-9C1D-A4480B5B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3564-E1F5-47BD-BB23-2C9FF3D40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2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7DC4-08F1-4DDC-87BA-0ED8DB6E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3BA08-497D-448D-AC77-B7D935E4E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F6E1A-E6C4-46C2-B8E4-00EEC71FD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46AAA-78A0-4228-8D81-0142B11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5F81-DD15-4CB3-B7B5-BC99615EF743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9AA68-29B2-4336-B8FB-83FF7F8C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C7C26-5058-4A22-866C-7F583B33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3564-E1F5-47BD-BB23-2C9FF3D40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0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F743-1F58-459F-8769-6F479DCB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3DBC3-2F62-4C37-90DF-328F0A4BC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1D78C-B8EA-45C6-B0F1-DF2AADB7E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27F7CC-4703-4CEE-A74B-9D295DB77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205DF-08DE-4DCB-A662-D26E67F19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6815D-E59F-416B-9935-6AED2BE6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5F81-DD15-4CB3-B7B5-BC99615EF743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B6B32-ED23-4C1C-9A44-AE055A42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370293-D42D-4207-8335-36D40437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3564-E1F5-47BD-BB23-2C9FF3D40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1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5608-3440-4478-91CD-C7185AA1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4C0D6-D66B-4203-B655-60194F26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5F81-DD15-4CB3-B7B5-BC99615EF743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D741B-CA42-470E-BCDB-E5168B06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85488-8998-4D5E-A308-62676EC4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3564-E1F5-47BD-BB23-2C9FF3D40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88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7175B-9AD5-40BD-B4A6-CE5F010A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5F81-DD15-4CB3-B7B5-BC99615EF743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C3A8F-0CA9-4C0E-BA97-938981A2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4DA88-E70E-496A-9287-44CFC28E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3564-E1F5-47BD-BB23-2C9FF3D40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10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ACAE-0FB5-41E8-B8D2-99935410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630D1-81C6-498D-A052-B4CFC7CF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9EE8A-F392-4115-89DA-CB0AAE1F6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CFB77-C595-4E72-A12B-81714053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5F81-DD15-4CB3-B7B5-BC99615EF743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536BE-9440-4B90-B0D4-50C7AE91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E3658-1F0D-4490-99A6-9CC87C70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3564-E1F5-47BD-BB23-2C9FF3D40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68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CFDE-511B-454D-B5CF-3946DAB1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D8667-088E-4251-9FEE-DCC13739A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10CB7-72F4-4E6E-932F-5156F1DD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3A63A-04A8-4B82-8F6F-A3DB07AF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5F81-DD15-4CB3-B7B5-BC99615EF743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BB46D-3EBF-43B0-B7C4-B5020164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82649-1756-45C2-8076-74723FA5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3564-E1F5-47BD-BB23-2C9FF3D40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0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B31A6-2623-4AA9-BBAA-85B87092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7009D-ACFD-48E6-95E5-A4D11667A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68C74-9803-4B0C-BD72-F040E90F7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5F81-DD15-4CB3-B7B5-BC99615EF743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72EF1-DCE8-4D9C-8A5B-D19C51FF5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F95A2-19BF-427D-BF38-07353AD57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23564-E1F5-47BD-BB23-2C9FF3D40D9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09410FE3-C6B5-46F1-B4E3-EB59D71B3D3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9" y="0"/>
            <a:ext cx="10287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7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6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cid:5AE0C71E-8000-4C98-9922-4CDA7ED4C43B@lan" TargetMode="External"/><Relationship Id="rId7" Type="http://schemas.openxmlformats.org/officeDocument/2006/relationships/image" Target="cid:2A06DA0F-FE06-4B41-9E29-07826337841A@lan" TargetMode="External"/><Relationship Id="rId12" Type="http://schemas.openxmlformats.org/officeDocument/2006/relationships/slide" Target="slide3.xml"/><Relationship Id="rId17" Type="http://schemas.openxmlformats.org/officeDocument/2006/relationships/image" Target="../media/image7.jpeg"/><Relationship Id="rId2" Type="http://schemas.openxmlformats.org/officeDocument/2006/relationships/image" Target="../media/image9.png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cid:48C4B1AF-6771-42A4-B084-54DE7660A9FD@lan" TargetMode="External"/><Relationship Id="rId5" Type="http://schemas.openxmlformats.org/officeDocument/2006/relationships/image" Target="cid:2E967C91-5405-4A73-9C0F-5DC199B15784@lan" TargetMode="External"/><Relationship Id="rId1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cid:E7544FFC-3615-42AE-A73A-FF3E11CCAD30@lan" TargetMode="External"/><Relationship Id="rId1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cid:5AE0C71E-8000-4C98-9922-4CDA7ED4C43B@lan" TargetMode="External"/><Relationship Id="rId7" Type="http://schemas.openxmlformats.org/officeDocument/2006/relationships/image" Target="cid:2A06DA0F-FE06-4B41-9E29-07826337841A@lan" TargetMode="External"/><Relationship Id="rId12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cid:48C4B1AF-6771-42A4-B084-54DE7660A9FD@lan" TargetMode="External"/><Relationship Id="rId5" Type="http://schemas.openxmlformats.org/officeDocument/2006/relationships/image" Target="cid:2E967C91-5405-4A73-9C0F-5DC199B15784@lan" TargetMode="External"/><Relationship Id="rId15" Type="http://schemas.openxmlformats.org/officeDocument/2006/relationships/image" Target="../media/image7.jpe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cid:E7544FFC-3615-42AE-A73A-FF3E11CCAD30@lan" TargetMode="External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openxmlformats.org/officeDocument/2006/relationships/image" Target="cid:5AE0C71E-8000-4C98-9922-4CDA7ED4C43B@lan" TargetMode="External"/><Relationship Id="rId7" Type="http://schemas.openxmlformats.org/officeDocument/2006/relationships/image" Target="cid:2A06DA0F-FE06-4B41-9E29-07826337841A@lan" TargetMode="External"/><Relationship Id="rId12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cid:48C4B1AF-6771-42A4-B084-54DE7660A9FD@lan" TargetMode="External"/><Relationship Id="rId5" Type="http://schemas.openxmlformats.org/officeDocument/2006/relationships/image" Target="cid:2E967C91-5405-4A73-9C0F-5DC199B15784@lan" TargetMode="External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cid:E7544FFC-3615-42AE-A73A-FF3E11CCAD30@lan" TargetMode="External"/><Relationship Id="rId1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3" Type="http://schemas.openxmlformats.org/officeDocument/2006/relationships/image" Target="cid:186C79D5-EC33-471A-9FFA-37E54419B786@lan" TargetMode="External"/><Relationship Id="rId7" Type="http://schemas.openxmlformats.org/officeDocument/2006/relationships/image" Target="cid:250504F7-C319-417D-8634-89D287BA9038@lan" TargetMode="External"/><Relationship Id="rId12" Type="http://schemas.openxmlformats.org/officeDocument/2006/relationships/slide" Target="slide3.xml"/><Relationship Id="rId17" Type="http://schemas.openxmlformats.org/officeDocument/2006/relationships/image" Target="../media/image7.jpeg"/><Relationship Id="rId2" Type="http://schemas.openxmlformats.org/officeDocument/2006/relationships/image" Target="../media/image14.png"/><Relationship Id="rId1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cid:713B5F27-9CBF-450C-8E07-12F826EE0452@lan" TargetMode="External"/><Relationship Id="rId5" Type="http://schemas.openxmlformats.org/officeDocument/2006/relationships/image" Target="cid:5790FA97-FF54-46B6-8A2B-46A107C2CB30@lan" TargetMode="External"/><Relationship Id="rId1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cid:D4146AE5-C20D-49A3-93A5-D43097A30430@lan" TargetMode="External"/><Relationship Id="rId1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3" Type="http://schemas.openxmlformats.org/officeDocument/2006/relationships/image" Target="cid:186C79D5-EC33-471A-9FFA-37E54419B786@lan" TargetMode="External"/><Relationship Id="rId7" Type="http://schemas.openxmlformats.org/officeDocument/2006/relationships/image" Target="cid:250504F7-C319-417D-8634-89D287BA9038@lan" TargetMode="External"/><Relationship Id="rId12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cid:713B5F27-9CBF-450C-8E07-12F826EE0452@lan" TargetMode="External"/><Relationship Id="rId5" Type="http://schemas.openxmlformats.org/officeDocument/2006/relationships/image" Target="cid:5790FA97-FF54-46B6-8A2B-46A107C2CB30@lan" TargetMode="External"/><Relationship Id="rId15" Type="http://schemas.openxmlformats.org/officeDocument/2006/relationships/image" Target="../media/image7.jpe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cid:D4146AE5-C20D-49A3-93A5-D43097A30430@lan" TargetMode="External"/><Relationship Id="rId1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3" Type="http://schemas.openxmlformats.org/officeDocument/2006/relationships/image" Target="cid:186C79D5-EC33-471A-9FFA-37E54419B786@lan" TargetMode="External"/><Relationship Id="rId7" Type="http://schemas.openxmlformats.org/officeDocument/2006/relationships/image" Target="cid:250504F7-C319-417D-8634-89D287BA9038@lan" TargetMode="External"/><Relationship Id="rId12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cid:713B5F27-9CBF-450C-8E07-12F826EE0452@lan" TargetMode="External"/><Relationship Id="rId5" Type="http://schemas.openxmlformats.org/officeDocument/2006/relationships/image" Target="cid:5790FA97-FF54-46B6-8A2B-46A107C2CB30@lan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cid:D4146AE5-C20D-49A3-93A5-D43097A30430@la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3.xml"/><Relationship Id="rId7" Type="http://schemas.openxmlformats.org/officeDocument/2006/relationships/slide" Target="slide2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25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5.png"/><Relationship Id="rId21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slide" Target="slide3.xml"/><Relationship Id="rId16" Type="http://schemas.openxmlformats.org/officeDocument/2006/relationships/image" Target="../media/image28.png"/><Relationship Id="rId20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11" Type="http://schemas.openxmlformats.org/officeDocument/2006/relationships/image" Target="../media/image23.svg"/><Relationship Id="rId5" Type="http://schemas.openxmlformats.org/officeDocument/2006/relationships/image" Target="../media/image6.pn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slide" Target="slide27.xml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5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slide" Target="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7.jpe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slide" Target="slide28.xml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5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6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2.xml"/><Relationship Id="rId3" Type="http://schemas.openxmlformats.org/officeDocument/2006/relationships/image" Target="../media/image4.png"/><Relationship Id="rId7" Type="http://schemas.openxmlformats.org/officeDocument/2006/relationships/slide" Target="slide15.xml"/><Relationship Id="rId12" Type="http://schemas.openxmlformats.org/officeDocument/2006/relationships/slide" Target="slide39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11.xml"/><Relationship Id="rId5" Type="http://schemas.openxmlformats.org/officeDocument/2006/relationships/slide" Target="slide37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6.png"/><Relationship Id="rId4" Type="http://schemas.openxmlformats.org/officeDocument/2006/relationships/slide" Target="slide33.xml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6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4.png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3.xml"/><Relationship Id="rId7" Type="http://schemas.openxmlformats.org/officeDocument/2006/relationships/slide" Target="slide41.xml"/><Relationship Id="rId12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14.xml"/><Relationship Id="rId5" Type="http://schemas.openxmlformats.org/officeDocument/2006/relationships/slide" Target="slide40.xml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4" Type="http://schemas.openxmlformats.org/officeDocument/2006/relationships/slide" Target="slide5.xml"/><Relationship Id="rId9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3.xml"/><Relationship Id="rId7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41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9319C5-8EA0-4CCB-9193-D66CC9B82FD0}"/>
              </a:ext>
            </a:extLst>
          </p:cNvPr>
          <p:cNvSpPr txBox="1"/>
          <p:nvPr/>
        </p:nvSpPr>
        <p:spPr>
          <a:xfrm>
            <a:off x="7992933" y="634701"/>
            <a:ext cx="4034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Welcome!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5991E1-8F1C-415B-91C6-057D47991629}"/>
              </a:ext>
            </a:extLst>
          </p:cNvPr>
          <p:cNvSpPr txBox="1"/>
          <p:nvPr/>
        </p:nvSpPr>
        <p:spPr>
          <a:xfrm>
            <a:off x="7992934" y="5146662"/>
            <a:ext cx="4034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Created by Tim Robbins, Dave Thornton, Hannah Elphick and </a:t>
            </a:r>
          </a:p>
          <a:p>
            <a:r>
              <a:rPr lang="en-GB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 Little Elf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4BAF5-7C31-40B2-B03C-52C22F28A4CC}"/>
              </a:ext>
            </a:extLst>
          </p:cNvPr>
          <p:cNvSpPr txBox="1"/>
          <p:nvPr/>
        </p:nvSpPr>
        <p:spPr>
          <a:xfrm>
            <a:off x="7992933" y="630917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Design by Jack Percey</a:t>
            </a:r>
          </a:p>
        </p:txBody>
      </p:sp>
      <p:pic>
        <p:nvPicPr>
          <p:cNvPr id="11" name="Picture 2" descr="Download Free png Arrow Icon Png Transparent #25019 - Free Icons Library -  DLPNG.com">
            <a:hlinkClick r:id="rId2" action="ppaction://hlinksldjump"/>
            <a:extLst>
              <a:ext uri="{FF2B5EF4-FFF2-40B4-BE49-F238E27FC236}">
                <a16:creationId xmlns:a16="http://schemas.microsoft.com/office/drawing/2014/main" id="{BBA0A9F8-CF25-4EE0-BC8B-E9E8224C1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7049" y="5949177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089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2D9A925B-066B-4179-AD82-48FB46C61E62}"/>
              </a:ext>
            </a:extLst>
          </p:cNvPr>
          <p:cNvSpPr/>
          <p:nvPr/>
        </p:nvSpPr>
        <p:spPr>
          <a:xfrm>
            <a:off x="3943817" y="2895820"/>
            <a:ext cx="729283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EB78F43-C70D-467B-BB76-66BD0DD4BC75}"/>
              </a:ext>
            </a:extLst>
          </p:cNvPr>
          <p:cNvSpPr/>
          <p:nvPr/>
        </p:nvSpPr>
        <p:spPr>
          <a:xfrm>
            <a:off x="7162320" y="2873514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E4949D0-8F8B-47AF-9DEA-1E7F268EE430}"/>
              </a:ext>
            </a:extLst>
          </p:cNvPr>
          <p:cNvSpPr/>
          <p:nvPr/>
        </p:nvSpPr>
        <p:spPr>
          <a:xfrm>
            <a:off x="5028052" y="287351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56222E1-4CC8-458C-97F8-77491DECA2F3}"/>
              </a:ext>
            </a:extLst>
          </p:cNvPr>
          <p:cNvSpPr/>
          <p:nvPr/>
        </p:nvSpPr>
        <p:spPr>
          <a:xfrm>
            <a:off x="6095186" y="2873515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E7FA90D-9FA4-4793-8CD4-F60C1187AF0C}"/>
              </a:ext>
            </a:extLst>
          </p:cNvPr>
          <p:cNvSpPr/>
          <p:nvPr/>
        </p:nvSpPr>
        <p:spPr>
          <a:xfrm>
            <a:off x="3952775" y="3876910"/>
            <a:ext cx="720000" cy="7508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0CF5E4B-0AE7-41D4-82D6-65425E0E4215}"/>
              </a:ext>
            </a:extLst>
          </p:cNvPr>
          <p:cNvSpPr/>
          <p:nvPr/>
        </p:nvSpPr>
        <p:spPr>
          <a:xfrm>
            <a:off x="7161994" y="387690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266208A-E162-45B1-80A2-88F1A42A14EB}"/>
              </a:ext>
            </a:extLst>
          </p:cNvPr>
          <p:cNvSpPr/>
          <p:nvPr/>
        </p:nvSpPr>
        <p:spPr>
          <a:xfrm>
            <a:off x="5027726" y="387690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6857C27-273A-4D96-A1EC-8BC568EE5482}"/>
              </a:ext>
            </a:extLst>
          </p:cNvPr>
          <p:cNvSpPr/>
          <p:nvPr/>
        </p:nvSpPr>
        <p:spPr>
          <a:xfrm>
            <a:off x="6094860" y="387690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6D30B6F-28ED-4C07-9642-07D1632D4389}"/>
              </a:ext>
            </a:extLst>
          </p:cNvPr>
          <p:cNvSpPr/>
          <p:nvPr/>
        </p:nvSpPr>
        <p:spPr>
          <a:xfrm>
            <a:off x="3952775" y="4880302"/>
            <a:ext cx="720000" cy="7399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9EBE4F4-2CDD-414A-BF9F-3BB3CE860BBE}"/>
              </a:ext>
            </a:extLst>
          </p:cNvPr>
          <p:cNvSpPr/>
          <p:nvPr/>
        </p:nvSpPr>
        <p:spPr>
          <a:xfrm>
            <a:off x="7161994" y="488029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FA9BE05-4978-41DE-92D2-9727E0DB1BE8}"/>
              </a:ext>
            </a:extLst>
          </p:cNvPr>
          <p:cNvSpPr/>
          <p:nvPr/>
        </p:nvSpPr>
        <p:spPr>
          <a:xfrm>
            <a:off x="5027726" y="488030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1154A9-98C1-4E16-AB54-50427112ED22}"/>
              </a:ext>
            </a:extLst>
          </p:cNvPr>
          <p:cNvSpPr/>
          <p:nvPr/>
        </p:nvSpPr>
        <p:spPr>
          <a:xfrm>
            <a:off x="6094860" y="488029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039FF2B-CEE2-47E5-BE00-37F15A748A47}"/>
              </a:ext>
            </a:extLst>
          </p:cNvPr>
          <p:cNvSpPr/>
          <p:nvPr/>
        </p:nvSpPr>
        <p:spPr>
          <a:xfrm>
            <a:off x="3952775" y="5883692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FA86D6B-D65F-4F66-A977-01CF42A350B0}"/>
              </a:ext>
            </a:extLst>
          </p:cNvPr>
          <p:cNvSpPr/>
          <p:nvPr/>
        </p:nvSpPr>
        <p:spPr>
          <a:xfrm>
            <a:off x="7161994" y="588368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DBAB6D3-B7FA-40D5-83C2-C180F0E636EA}"/>
              </a:ext>
            </a:extLst>
          </p:cNvPr>
          <p:cNvSpPr/>
          <p:nvPr/>
        </p:nvSpPr>
        <p:spPr>
          <a:xfrm>
            <a:off x="5027726" y="588369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3CC6A98-21CE-4922-862F-8056B7780FCF}"/>
              </a:ext>
            </a:extLst>
          </p:cNvPr>
          <p:cNvSpPr/>
          <p:nvPr/>
        </p:nvSpPr>
        <p:spPr>
          <a:xfrm>
            <a:off x="6094860" y="588368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58F30FC-FDF1-4A1A-8DD8-09FF47879A0B}"/>
              </a:ext>
            </a:extLst>
          </p:cNvPr>
          <p:cNvSpPr/>
          <p:nvPr/>
        </p:nvSpPr>
        <p:spPr>
          <a:xfrm>
            <a:off x="3589192" y="261394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6336C3-56BB-40E7-8CF8-06DF4617C724}"/>
              </a:ext>
            </a:extLst>
          </p:cNvPr>
          <p:cNvSpPr/>
          <p:nvPr/>
        </p:nvSpPr>
        <p:spPr>
          <a:xfrm>
            <a:off x="6798411" y="2613943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D188A2E-970E-4D7E-AD06-8FA252367FA4}"/>
              </a:ext>
            </a:extLst>
          </p:cNvPr>
          <p:cNvSpPr/>
          <p:nvPr/>
        </p:nvSpPr>
        <p:spPr>
          <a:xfrm>
            <a:off x="4664143" y="2613945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A857B52-06A0-4462-97E3-BD511F8BCF71}"/>
              </a:ext>
            </a:extLst>
          </p:cNvPr>
          <p:cNvSpPr/>
          <p:nvPr/>
        </p:nvSpPr>
        <p:spPr>
          <a:xfrm>
            <a:off x="5731277" y="2613944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99AF68-4282-47AC-AD50-66FA58CB3529}"/>
              </a:ext>
            </a:extLst>
          </p:cNvPr>
          <p:cNvSpPr/>
          <p:nvPr/>
        </p:nvSpPr>
        <p:spPr>
          <a:xfrm>
            <a:off x="3588866" y="361733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4720737-A439-48F2-9AD4-2CAB9E7B6BF6}"/>
              </a:ext>
            </a:extLst>
          </p:cNvPr>
          <p:cNvSpPr/>
          <p:nvPr/>
        </p:nvSpPr>
        <p:spPr>
          <a:xfrm>
            <a:off x="6798085" y="3617335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F702526-A9BC-4BA7-90A5-66FA130122F8}"/>
              </a:ext>
            </a:extLst>
          </p:cNvPr>
          <p:cNvSpPr/>
          <p:nvPr/>
        </p:nvSpPr>
        <p:spPr>
          <a:xfrm>
            <a:off x="4663817" y="361733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E242153-5D29-4B23-AD56-8AB187DE0079}"/>
              </a:ext>
            </a:extLst>
          </p:cNvPr>
          <p:cNvSpPr/>
          <p:nvPr/>
        </p:nvSpPr>
        <p:spPr>
          <a:xfrm>
            <a:off x="5730951" y="361733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9F323BA-868F-4556-A6F8-1E6F9B7E44AE}"/>
              </a:ext>
            </a:extLst>
          </p:cNvPr>
          <p:cNvSpPr/>
          <p:nvPr/>
        </p:nvSpPr>
        <p:spPr>
          <a:xfrm>
            <a:off x="3588866" y="462073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24F360A-CA67-4F13-ABD5-6DC9430441B2}"/>
              </a:ext>
            </a:extLst>
          </p:cNvPr>
          <p:cNvSpPr/>
          <p:nvPr/>
        </p:nvSpPr>
        <p:spPr>
          <a:xfrm>
            <a:off x="6798085" y="462072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6F20E38-FE53-4261-BA4D-35B2F678CD6C}"/>
              </a:ext>
            </a:extLst>
          </p:cNvPr>
          <p:cNvSpPr/>
          <p:nvPr/>
        </p:nvSpPr>
        <p:spPr>
          <a:xfrm>
            <a:off x="4663817" y="462072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FF6E610-B393-4C22-9A8E-F739C302A8E6}"/>
              </a:ext>
            </a:extLst>
          </p:cNvPr>
          <p:cNvSpPr/>
          <p:nvPr/>
        </p:nvSpPr>
        <p:spPr>
          <a:xfrm>
            <a:off x="5730951" y="462072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AD7F077-010E-427D-ACEF-A1C610728AE7}"/>
              </a:ext>
            </a:extLst>
          </p:cNvPr>
          <p:cNvSpPr/>
          <p:nvPr/>
        </p:nvSpPr>
        <p:spPr>
          <a:xfrm>
            <a:off x="3588866" y="562412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0E4D4D7-8820-4409-8484-8E97ECB8BB57}"/>
              </a:ext>
            </a:extLst>
          </p:cNvPr>
          <p:cNvSpPr/>
          <p:nvPr/>
        </p:nvSpPr>
        <p:spPr>
          <a:xfrm>
            <a:off x="6798085" y="562411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A4AD7F9-8F64-407D-9A15-2218385AE575}"/>
              </a:ext>
            </a:extLst>
          </p:cNvPr>
          <p:cNvSpPr/>
          <p:nvPr/>
        </p:nvSpPr>
        <p:spPr>
          <a:xfrm>
            <a:off x="4663817" y="562411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B09A69B-0AB5-4790-8A8B-F0C1F210B779}"/>
              </a:ext>
            </a:extLst>
          </p:cNvPr>
          <p:cNvSpPr/>
          <p:nvPr/>
        </p:nvSpPr>
        <p:spPr>
          <a:xfrm>
            <a:off x="5730951" y="562411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F052608-31E6-46B8-9A58-78375A721CA2}"/>
              </a:ext>
            </a:extLst>
          </p:cNvPr>
          <p:cNvSpPr/>
          <p:nvPr/>
        </p:nvSpPr>
        <p:spPr>
          <a:xfrm>
            <a:off x="3954241" y="232837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1F50C68-B993-4ABF-8AF1-0456BD11C67C}"/>
              </a:ext>
            </a:extLst>
          </p:cNvPr>
          <p:cNvSpPr/>
          <p:nvPr/>
        </p:nvSpPr>
        <p:spPr>
          <a:xfrm>
            <a:off x="7163460" y="2328375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D1F82DD-6C52-4799-8239-079F1239B3A2}"/>
              </a:ext>
            </a:extLst>
          </p:cNvPr>
          <p:cNvSpPr/>
          <p:nvPr/>
        </p:nvSpPr>
        <p:spPr>
          <a:xfrm>
            <a:off x="5029192" y="232837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05B0593-44CA-40AB-A4FC-EFC746D270DC}"/>
              </a:ext>
            </a:extLst>
          </p:cNvPr>
          <p:cNvSpPr/>
          <p:nvPr/>
        </p:nvSpPr>
        <p:spPr>
          <a:xfrm>
            <a:off x="6096326" y="232837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BACF6B8-2AAA-486A-8B93-2519E0EDCDAD}"/>
              </a:ext>
            </a:extLst>
          </p:cNvPr>
          <p:cNvSpPr/>
          <p:nvPr/>
        </p:nvSpPr>
        <p:spPr>
          <a:xfrm>
            <a:off x="7163134" y="333176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1E0C27B-F720-4C64-83E9-4178A7592954}"/>
              </a:ext>
            </a:extLst>
          </p:cNvPr>
          <p:cNvSpPr/>
          <p:nvPr/>
        </p:nvSpPr>
        <p:spPr>
          <a:xfrm>
            <a:off x="5028866" y="333176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2590F7D-35A2-404F-B9E5-FA98BBFFA30F}"/>
              </a:ext>
            </a:extLst>
          </p:cNvPr>
          <p:cNvSpPr/>
          <p:nvPr/>
        </p:nvSpPr>
        <p:spPr>
          <a:xfrm>
            <a:off x="6096000" y="333176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E84B89-67A1-4440-9728-AAD9A6C93F6F}"/>
              </a:ext>
            </a:extLst>
          </p:cNvPr>
          <p:cNvSpPr/>
          <p:nvPr/>
        </p:nvSpPr>
        <p:spPr>
          <a:xfrm>
            <a:off x="7163134" y="433515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DB73A58-C101-4C79-921E-EDD2B8299F6C}"/>
              </a:ext>
            </a:extLst>
          </p:cNvPr>
          <p:cNvSpPr/>
          <p:nvPr/>
        </p:nvSpPr>
        <p:spPr>
          <a:xfrm>
            <a:off x="5028866" y="433516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7D97D28-9A6D-424B-97D1-CFAE6BB6B00A}"/>
              </a:ext>
            </a:extLst>
          </p:cNvPr>
          <p:cNvSpPr/>
          <p:nvPr/>
        </p:nvSpPr>
        <p:spPr>
          <a:xfrm>
            <a:off x="6096000" y="433516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3C1314E-0140-449A-97A0-442A849F5016}"/>
              </a:ext>
            </a:extLst>
          </p:cNvPr>
          <p:cNvSpPr/>
          <p:nvPr/>
        </p:nvSpPr>
        <p:spPr>
          <a:xfrm>
            <a:off x="7163134" y="533854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8FD605E-A610-4BC2-BBF4-B500B2E2C1B1}"/>
              </a:ext>
            </a:extLst>
          </p:cNvPr>
          <p:cNvSpPr/>
          <p:nvPr/>
        </p:nvSpPr>
        <p:spPr>
          <a:xfrm>
            <a:off x="5028866" y="533855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1249864-389E-489E-A199-0F07B9631EE5}"/>
              </a:ext>
            </a:extLst>
          </p:cNvPr>
          <p:cNvSpPr/>
          <p:nvPr/>
        </p:nvSpPr>
        <p:spPr>
          <a:xfrm>
            <a:off x="6096000" y="533855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8BC9C8-5C88-4733-BD60-A8D350F6163B}"/>
              </a:ext>
            </a:extLst>
          </p:cNvPr>
          <p:cNvSpPr/>
          <p:nvPr/>
        </p:nvSpPr>
        <p:spPr>
          <a:xfrm>
            <a:off x="4309192" y="261177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A309383-7859-462A-90D5-650211D46C95}"/>
              </a:ext>
            </a:extLst>
          </p:cNvPr>
          <p:cNvSpPr/>
          <p:nvPr/>
        </p:nvSpPr>
        <p:spPr>
          <a:xfrm>
            <a:off x="7518411" y="261176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A175BDE-76F8-4DF4-8252-D212C4663857}"/>
              </a:ext>
            </a:extLst>
          </p:cNvPr>
          <p:cNvSpPr/>
          <p:nvPr/>
        </p:nvSpPr>
        <p:spPr>
          <a:xfrm>
            <a:off x="5384143" y="261176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331951-D78E-4387-AAA5-45A2492BB6FE}"/>
              </a:ext>
            </a:extLst>
          </p:cNvPr>
          <p:cNvSpPr/>
          <p:nvPr/>
        </p:nvSpPr>
        <p:spPr>
          <a:xfrm>
            <a:off x="6451277" y="261176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A68858D-1F4B-47AF-A2AC-8B73B52A8AF3}"/>
              </a:ext>
            </a:extLst>
          </p:cNvPr>
          <p:cNvSpPr/>
          <p:nvPr/>
        </p:nvSpPr>
        <p:spPr>
          <a:xfrm>
            <a:off x="4308866" y="3615162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2D6B304-D8F5-4E2E-A296-8850A785513B}"/>
              </a:ext>
            </a:extLst>
          </p:cNvPr>
          <p:cNvSpPr/>
          <p:nvPr/>
        </p:nvSpPr>
        <p:spPr>
          <a:xfrm>
            <a:off x="7518085" y="361515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D4C6B16-42BD-4AD3-BDAB-73C541A22912}"/>
              </a:ext>
            </a:extLst>
          </p:cNvPr>
          <p:cNvSpPr/>
          <p:nvPr/>
        </p:nvSpPr>
        <p:spPr>
          <a:xfrm>
            <a:off x="5383817" y="361516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F83314C-CB0E-49F2-8B9D-26B5BD33642D}"/>
              </a:ext>
            </a:extLst>
          </p:cNvPr>
          <p:cNvSpPr/>
          <p:nvPr/>
        </p:nvSpPr>
        <p:spPr>
          <a:xfrm>
            <a:off x="6450951" y="361515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178AEEE-E01A-4D73-8DF5-2A784121770E}"/>
              </a:ext>
            </a:extLst>
          </p:cNvPr>
          <p:cNvSpPr/>
          <p:nvPr/>
        </p:nvSpPr>
        <p:spPr>
          <a:xfrm>
            <a:off x="4308866" y="4618554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1D3CA48-A469-4B67-BE18-59DB647FAB14}"/>
              </a:ext>
            </a:extLst>
          </p:cNvPr>
          <p:cNvSpPr/>
          <p:nvPr/>
        </p:nvSpPr>
        <p:spPr>
          <a:xfrm>
            <a:off x="7518085" y="461855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C7692A3-7D0B-482C-B1EA-22B8FD38AF26}"/>
              </a:ext>
            </a:extLst>
          </p:cNvPr>
          <p:cNvSpPr/>
          <p:nvPr/>
        </p:nvSpPr>
        <p:spPr>
          <a:xfrm>
            <a:off x="5383817" y="4618552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33CC6C5-E332-41FB-896E-AA23D14CA467}"/>
              </a:ext>
            </a:extLst>
          </p:cNvPr>
          <p:cNvSpPr/>
          <p:nvPr/>
        </p:nvSpPr>
        <p:spPr>
          <a:xfrm>
            <a:off x="6450951" y="461855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A854A06-9687-465D-AB8A-2DD36231BF9F}"/>
              </a:ext>
            </a:extLst>
          </p:cNvPr>
          <p:cNvSpPr/>
          <p:nvPr/>
        </p:nvSpPr>
        <p:spPr>
          <a:xfrm>
            <a:off x="4308866" y="5621944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B436FE9-2513-4948-AD7E-8D77E02557D1}"/>
              </a:ext>
            </a:extLst>
          </p:cNvPr>
          <p:cNvSpPr/>
          <p:nvPr/>
        </p:nvSpPr>
        <p:spPr>
          <a:xfrm>
            <a:off x="7518085" y="562194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4516855-552F-4E43-A3E6-625EAD7CC586}"/>
              </a:ext>
            </a:extLst>
          </p:cNvPr>
          <p:cNvSpPr/>
          <p:nvPr/>
        </p:nvSpPr>
        <p:spPr>
          <a:xfrm>
            <a:off x="5383817" y="5621942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74463B8-79DA-4820-9AAF-197964ACC94A}"/>
              </a:ext>
            </a:extLst>
          </p:cNvPr>
          <p:cNvSpPr/>
          <p:nvPr/>
        </p:nvSpPr>
        <p:spPr>
          <a:xfrm>
            <a:off x="6450951" y="562194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773B4-C61A-4942-ACB0-EF8667066B40}"/>
              </a:ext>
            </a:extLst>
          </p:cNvPr>
          <p:cNvSpPr txBox="1"/>
          <p:nvPr/>
        </p:nvSpPr>
        <p:spPr>
          <a:xfrm>
            <a:off x="1026961" y="1251981"/>
            <a:ext cx="101262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Here are</a:t>
            </a:r>
            <a:r>
              <a:rPr lang="en-GB" sz="24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the 12 baubles placed in the boxes so that there are no more than three baubles in each row horizontally, vertically and diagonally.</a:t>
            </a:r>
          </a:p>
        </p:txBody>
      </p:sp>
      <p:pic>
        <p:nvPicPr>
          <p:cNvPr id="64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A73DA079-C844-45FB-9C7F-B3D06BAD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214" y="6036131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115E26-DB0C-48ED-BA9F-E6C7D4891CA6}"/>
              </a:ext>
            </a:extLst>
          </p:cNvPr>
          <p:cNvSpPr/>
          <p:nvPr/>
        </p:nvSpPr>
        <p:spPr>
          <a:xfrm>
            <a:off x="3954241" y="2611776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2B8232-BD93-41AA-BBE2-96CE432D5E72}"/>
              </a:ext>
            </a:extLst>
          </p:cNvPr>
          <p:cNvSpPr/>
          <p:nvPr/>
        </p:nvSpPr>
        <p:spPr>
          <a:xfrm>
            <a:off x="7163460" y="2611772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40B361E-171D-4AAD-98F2-454466D42DDC}"/>
              </a:ext>
            </a:extLst>
          </p:cNvPr>
          <p:cNvSpPr/>
          <p:nvPr/>
        </p:nvSpPr>
        <p:spPr>
          <a:xfrm>
            <a:off x="5029192" y="2611774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9C3473-28AB-4A10-9FC7-4E7FE37FFE50}"/>
              </a:ext>
            </a:extLst>
          </p:cNvPr>
          <p:cNvSpPr/>
          <p:nvPr/>
        </p:nvSpPr>
        <p:spPr>
          <a:xfrm>
            <a:off x="6096326" y="2611773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40A47A4-C78B-49DF-BA58-2F296EAA37B5}"/>
              </a:ext>
            </a:extLst>
          </p:cNvPr>
          <p:cNvSpPr/>
          <p:nvPr/>
        </p:nvSpPr>
        <p:spPr>
          <a:xfrm>
            <a:off x="3953915" y="3615168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5DAB73D-A046-433B-A166-9DE04410D546}"/>
              </a:ext>
            </a:extLst>
          </p:cNvPr>
          <p:cNvSpPr/>
          <p:nvPr/>
        </p:nvSpPr>
        <p:spPr>
          <a:xfrm>
            <a:off x="7163134" y="3615164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7573BD-B5CC-4779-80CC-6F0B6B230089}"/>
              </a:ext>
            </a:extLst>
          </p:cNvPr>
          <p:cNvSpPr/>
          <p:nvPr/>
        </p:nvSpPr>
        <p:spPr>
          <a:xfrm>
            <a:off x="5028866" y="3615166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C8DF145-1667-42C0-BBA7-0D7DB0F8B966}"/>
              </a:ext>
            </a:extLst>
          </p:cNvPr>
          <p:cNvSpPr/>
          <p:nvPr/>
        </p:nvSpPr>
        <p:spPr>
          <a:xfrm>
            <a:off x="6096000" y="3615165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98E058D-F3EC-4782-A432-EE11353FF2FC}"/>
              </a:ext>
            </a:extLst>
          </p:cNvPr>
          <p:cNvSpPr/>
          <p:nvPr/>
        </p:nvSpPr>
        <p:spPr>
          <a:xfrm>
            <a:off x="3953915" y="4618560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FF18787-6818-4789-99D2-94BE5C34C4D7}"/>
              </a:ext>
            </a:extLst>
          </p:cNvPr>
          <p:cNvSpPr/>
          <p:nvPr/>
        </p:nvSpPr>
        <p:spPr>
          <a:xfrm>
            <a:off x="7163134" y="4618556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0403E9B-3B4D-4607-B6A1-5237F5D929C4}"/>
              </a:ext>
            </a:extLst>
          </p:cNvPr>
          <p:cNvSpPr/>
          <p:nvPr/>
        </p:nvSpPr>
        <p:spPr>
          <a:xfrm>
            <a:off x="5028866" y="4618558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85D2ED-FABC-465C-B31B-33744735998C}"/>
              </a:ext>
            </a:extLst>
          </p:cNvPr>
          <p:cNvSpPr/>
          <p:nvPr/>
        </p:nvSpPr>
        <p:spPr>
          <a:xfrm>
            <a:off x="6096000" y="4618557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BD1B6B8-09F0-42C5-B868-0C73AA54A6AB}"/>
              </a:ext>
            </a:extLst>
          </p:cNvPr>
          <p:cNvSpPr/>
          <p:nvPr/>
        </p:nvSpPr>
        <p:spPr>
          <a:xfrm>
            <a:off x="3953915" y="5621950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A19E7DB-C186-42F0-B903-E750249F773E}"/>
              </a:ext>
            </a:extLst>
          </p:cNvPr>
          <p:cNvSpPr/>
          <p:nvPr/>
        </p:nvSpPr>
        <p:spPr>
          <a:xfrm>
            <a:off x="7163134" y="5621946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5C1892-15DC-4C70-A0B5-C0E36D5F2E3D}"/>
              </a:ext>
            </a:extLst>
          </p:cNvPr>
          <p:cNvSpPr/>
          <p:nvPr/>
        </p:nvSpPr>
        <p:spPr>
          <a:xfrm>
            <a:off x="5028866" y="5621948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7E653BC-13F9-44CD-B9ED-E4990444FA26}"/>
              </a:ext>
            </a:extLst>
          </p:cNvPr>
          <p:cNvSpPr/>
          <p:nvPr/>
        </p:nvSpPr>
        <p:spPr>
          <a:xfrm>
            <a:off x="6096000" y="5621947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1" name="Picture 150" descr="A picture containing logo&#10;&#10;Description automatically generated">
            <a:extLst>
              <a:ext uri="{FF2B5EF4-FFF2-40B4-BE49-F238E27FC236}">
                <a16:creationId xmlns:a16="http://schemas.microsoft.com/office/drawing/2014/main" id="{EC941991-5610-4BF8-AC23-253990FCD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3990535" y="2498043"/>
            <a:ext cx="751363" cy="919450"/>
          </a:xfrm>
          <a:prstGeom prst="rect">
            <a:avLst/>
          </a:prstGeom>
        </p:spPr>
      </p:pic>
      <p:pic>
        <p:nvPicPr>
          <p:cNvPr id="99" name="Picture 98" descr="A picture containing logo&#10;&#10;Description automatically generated">
            <a:extLst>
              <a:ext uri="{FF2B5EF4-FFF2-40B4-BE49-F238E27FC236}">
                <a16:creationId xmlns:a16="http://schemas.microsoft.com/office/drawing/2014/main" id="{B2F367C3-04BC-4BDF-B4CD-A27780693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5024533" y="3504674"/>
            <a:ext cx="751363" cy="919450"/>
          </a:xfrm>
          <a:prstGeom prst="rect">
            <a:avLst/>
          </a:prstGeom>
        </p:spPr>
      </p:pic>
      <p:pic>
        <p:nvPicPr>
          <p:cNvPr id="103" name="Picture 102" descr="A picture containing logo&#10;&#10;Description automatically generated">
            <a:extLst>
              <a:ext uri="{FF2B5EF4-FFF2-40B4-BE49-F238E27FC236}">
                <a16:creationId xmlns:a16="http://schemas.microsoft.com/office/drawing/2014/main" id="{C40DD0DA-81A4-47BD-9672-82202BE6D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7176646" y="5511454"/>
            <a:ext cx="751363" cy="919450"/>
          </a:xfrm>
          <a:prstGeom prst="rect">
            <a:avLst/>
          </a:prstGeom>
        </p:spPr>
      </p:pic>
      <p:pic>
        <p:nvPicPr>
          <p:cNvPr id="140" name="Picture 139" descr="A picture containing logo&#10;&#10;Description automatically generated">
            <a:extLst>
              <a:ext uri="{FF2B5EF4-FFF2-40B4-BE49-F238E27FC236}">
                <a16:creationId xmlns:a16="http://schemas.microsoft.com/office/drawing/2014/main" id="{38E36773-4368-44A1-B422-5E5C70F5D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3961046" y="5492401"/>
            <a:ext cx="751363" cy="919450"/>
          </a:xfrm>
          <a:prstGeom prst="rect">
            <a:avLst/>
          </a:prstGeom>
        </p:spPr>
      </p:pic>
      <p:pic>
        <p:nvPicPr>
          <p:cNvPr id="141" name="Picture 140" descr="A picture containing logo&#10;&#10;Description automatically generated">
            <a:extLst>
              <a:ext uri="{FF2B5EF4-FFF2-40B4-BE49-F238E27FC236}">
                <a16:creationId xmlns:a16="http://schemas.microsoft.com/office/drawing/2014/main" id="{753A1113-BF58-42B3-870A-F555F1EB3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6113514" y="3493780"/>
            <a:ext cx="751363" cy="919450"/>
          </a:xfrm>
          <a:prstGeom prst="rect">
            <a:avLst/>
          </a:prstGeom>
        </p:spPr>
      </p:pic>
      <p:pic>
        <p:nvPicPr>
          <p:cNvPr id="142" name="Picture 141" descr="A picture containing logo&#10;&#10;Description automatically generated">
            <a:extLst>
              <a:ext uri="{FF2B5EF4-FFF2-40B4-BE49-F238E27FC236}">
                <a16:creationId xmlns:a16="http://schemas.microsoft.com/office/drawing/2014/main" id="{BF43E011-4BB2-4918-B1D9-5730DB9E1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5035025" y="4493049"/>
            <a:ext cx="751363" cy="919450"/>
          </a:xfrm>
          <a:prstGeom prst="rect">
            <a:avLst/>
          </a:prstGeom>
        </p:spPr>
      </p:pic>
      <p:pic>
        <p:nvPicPr>
          <p:cNvPr id="139" name="Picture 138" descr="A picture containing logo&#10;&#10;Description automatically generated">
            <a:extLst>
              <a:ext uri="{FF2B5EF4-FFF2-40B4-BE49-F238E27FC236}">
                <a16:creationId xmlns:a16="http://schemas.microsoft.com/office/drawing/2014/main" id="{D1A0F84F-5060-4BFE-BD10-28AF6DFBC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5025601" y="2494743"/>
            <a:ext cx="751363" cy="919450"/>
          </a:xfrm>
          <a:prstGeom prst="rect">
            <a:avLst/>
          </a:prstGeom>
        </p:spPr>
      </p:pic>
      <p:pic>
        <p:nvPicPr>
          <p:cNvPr id="143" name="Picture 142" descr="A picture containing logo&#10;&#10;Description automatically generated">
            <a:extLst>
              <a:ext uri="{FF2B5EF4-FFF2-40B4-BE49-F238E27FC236}">
                <a16:creationId xmlns:a16="http://schemas.microsoft.com/office/drawing/2014/main" id="{F5B44B22-19F6-4E6E-85F4-57BC937D1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6113513" y="2494743"/>
            <a:ext cx="751363" cy="919450"/>
          </a:xfrm>
          <a:prstGeom prst="rect">
            <a:avLst/>
          </a:prstGeom>
        </p:spPr>
      </p:pic>
      <p:pic>
        <p:nvPicPr>
          <p:cNvPr id="144" name="Picture 143" descr="A picture containing logo&#10;&#10;Description automatically generated">
            <a:extLst>
              <a:ext uri="{FF2B5EF4-FFF2-40B4-BE49-F238E27FC236}">
                <a16:creationId xmlns:a16="http://schemas.microsoft.com/office/drawing/2014/main" id="{5A08EBA1-4ABC-44C1-B786-134589B30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7156820" y="3493917"/>
            <a:ext cx="751363" cy="919450"/>
          </a:xfrm>
          <a:prstGeom prst="rect">
            <a:avLst/>
          </a:prstGeom>
        </p:spPr>
      </p:pic>
      <p:pic>
        <p:nvPicPr>
          <p:cNvPr id="145" name="Picture 144" descr="A picture containing logo&#10;&#10;Description automatically generated">
            <a:extLst>
              <a:ext uri="{FF2B5EF4-FFF2-40B4-BE49-F238E27FC236}">
                <a16:creationId xmlns:a16="http://schemas.microsoft.com/office/drawing/2014/main" id="{18788CAC-3AB7-4083-802C-36CC6B83C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3950618" y="4493050"/>
            <a:ext cx="751363" cy="919450"/>
          </a:xfrm>
          <a:prstGeom prst="rect">
            <a:avLst/>
          </a:prstGeom>
        </p:spPr>
      </p:pic>
      <p:pic>
        <p:nvPicPr>
          <p:cNvPr id="146" name="Picture 145" descr="A picture containing logo&#10;&#10;Description automatically generated">
            <a:extLst>
              <a:ext uri="{FF2B5EF4-FFF2-40B4-BE49-F238E27FC236}">
                <a16:creationId xmlns:a16="http://schemas.microsoft.com/office/drawing/2014/main" id="{5E3E92FB-10E5-4C29-9C98-CD00828CE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7173611" y="4493575"/>
            <a:ext cx="751363" cy="919450"/>
          </a:xfrm>
          <a:prstGeom prst="rect">
            <a:avLst/>
          </a:prstGeom>
        </p:spPr>
      </p:pic>
      <p:pic>
        <p:nvPicPr>
          <p:cNvPr id="155" name="Picture 154" descr="A picture containing logo&#10;&#10;Description automatically generated">
            <a:extLst>
              <a:ext uri="{FF2B5EF4-FFF2-40B4-BE49-F238E27FC236}">
                <a16:creationId xmlns:a16="http://schemas.microsoft.com/office/drawing/2014/main" id="{29F8F6A4-33A1-4988-82E9-B6C7333AF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6101695" y="5513916"/>
            <a:ext cx="751363" cy="91945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6DF5FBE-6244-40CF-9D21-3A1B0E87CEE1}"/>
              </a:ext>
            </a:extLst>
          </p:cNvPr>
          <p:cNvSpPr txBox="1"/>
          <p:nvPr/>
        </p:nvSpPr>
        <p:spPr>
          <a:xfrm>
            <a:off x="1499516" y="3670046"/>
            <a:ext cx="17340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This is one solution. There are more e.g. mirror image of this solution and rotations.</a:t>
            </a:r>
            <a:endParaRPr lang="en-GB" b="1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BD605B3-F9D7-4D7F-8CB7-22CBB6083AF7}"/>
              </a:ext>
            </a:extLst>
          </p:cNvPr>
          <p:cNvSpPr txBox="1"/>
          <p:nvPr/>
        </p:nvSpPr>
        <p:spPr>
          <a:xfrm>
            <a:off x="996525" y="76231"/>
            <a:ext cx="9021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solution:</a:t>
            </a:r>
          </a:p>
        </p:txBody>
      </p:sp>
    </p:spTree>
    <p:extLst>
      <p:ext uri="{BB962C8B-B14F-4D97-AF65-F5344CB8AC3E}">
        <p14:creationId xmlns:p14="http://schemas.microsoft.com/office/powerpoint/2010/main" val="318834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3268-C80F-4542-B983-57219F58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22" y="1738563"/>
            <a:ext cx="8727831" cy="3093173"/>
          </a:xfrm>
        </p:spPr>
        <p:txBody>
          <a:bodyPr>
            <a:normAutofit fontScale="90000"/>
          </a:bodyPr>
          <a:lstStyle/>
          <a:p>
            <a:r>
              <a:rPr lang="en-GB" sz="53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Christmas crackers!</a:t>
            </a:r>
            <a:br>
              <a:rPr lang="en-GB" sz="53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sz="53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sz="36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3600" b="1" i="0" dirty="0"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Children (and many adults!) love </a:t>
            </a:r>
            <a:r>
              <a:rPr lang="en-GB" sz="3600" b="1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silly jokes, and there are none sillier than those in Christmas crackers. </a:t>
            </a:r>
            <a:br>
              <a:rPr lang="en-GB" sz="3600" b="1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</a:br>
            <a:br>
              <a:rPr lang="en-GB" sz="3600" b="1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</a:br>
            <a:r>
              <a:rPr lang="en-GB" sz="3600" b="1" i="0" dirty="0"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Can you work out the answers to these Christmas cracker jokes?</a:t>
            </a:r>
            <a:endParaRPr lang="en-GB" sz="36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4" name="Picture 2" descr="Download Free png Arrow Icon Png Transparent #25019 - Free Icons Library -  DLPNG.com">
            <a:hlinkClick r:id="rId2" action="ppaction://hlinksldjump"/>
            <a:extLst>
              <a:ext uri="{FF2B5EF4-FFF2-40B4-BE49-F238E27FC236}">
                <a16:creationId xmlns:a16="http://schemas.microsoft.com/office/drawing/2014/main" id="{20C0CB04-051F-4A95-9F05-48599A0FB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540" y="5829933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7" name="Picture 6" descr="A picture containing red, indoor, orang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FCF93B1-99AF-41A9-8844-A10C7809A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4" y="77998"/>
            <a:ext cx="1950623" cy="217491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C1E175FA-9F97-4CE8-831B-1154673E050A}"/>
              </a:ext>
            </a:extLst>
          </p:cNvPr>
          <p:cNvSpPr txBox="1"/>
          <p:nvPr/>
        </p:nvSpPr>
        <p:spPr>
          <a:xfrm rot="19678404">
            <a:off x="924986" y="1403365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CHILDREN</a:t>
            </a:r>
            <a:endParaRPr lang="en-GB" sz="1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23638-3E9E-4325-9FF4-49770F990E4C}"/>
              </a:ext>
            </a:extLst>
          </p:cNvPr>
          <p:cNvSpPr txBox="1"/>
          <p:nvPr/>
        </p:nvSpPr>
        <p:spPr>
          <a:xfrm>
            <a:off x="1011296" y="115966"/>
            <a:ext cx="1022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bg2"/>
                </a:solidFill>
              </a:rPr>
              <a:t>While they were there, the time came for the baby to be born, and she gave birth to her firstborn, a son. </a:t>
            </a:r>
          </a:p>
        </p:txBody>
      </p:sp>
    </p:spTree>
    <p:extLst>
      <p:ext uri="{BB962C8B-B14F-4D97-AF65-F5344CB8AC3E}">
        <p14:creationId xmlns:p14="http://schemas.microsoft.com/office/powerpoint/2010/main" val="36982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D506C54-6D14-411C-9A2C-9ABF8CB079AD}"/>
              </a:ext>
            </a:extLst>
          </p:cNvPr>
          <p:cNvSpPr txBox="1"/>
          <p:nvPr/>
        </p:nvSpPr>
        <p:spPr>
          <a:xfrm>
            <a:off x="971158" y="364698"/>
            <a:ext cx="1163002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What do elves learn at school?		20 8 5    5 12 6 - 1 2 5 20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What kind of photos do elves take?	5 12 6 9 5 19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What do snowmen eat for breakfast?	6 18 15 19 20 9 5 19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What do you call a reindeer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			with bad manners?	18 21 4 5 - 15 12 16 8</a:t>
            </a:r>
          </a:p>
          <a:p>
            <a:pPr algn="l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5.  What do you call Father Christmas </a:t>
            </a: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			</a:t>
            </a:r>
            <a:r>
              <a:rPr lang="en-GB" sz="2400" b="1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when he doesn’t move?	19 1 14 20 1    16 1 21 19 5</a:t>
            </a:r>
          </a:p>
          <a:p>
            <a:pPr algn="l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6.   What does Father Christmas </a:t>
            </a:r>
            <a:endParaRPr lang="en-GB" sz="24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		use to solve puzzles?		19 1 14 20 1    3 12 21 5 19</a:t>
            </a:r>
            <a:endParaRPr lang="en-GB" sz="2400" b="1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15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1AF445CA-5F75-48B1-A878-8FF807AE2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708" y="6000425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6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3E1B056E-EBB6-4569-B1A5-793C58802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62" y="6000422"/>
            <a:ext cx="720000" cy="7200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7" name="Picture 16" descr="Black Check Mark Clip Art At Clker - Tick Icon Black And White Transparent  PNG - 600x527 - Free Download on NicePNG">
            <a:hlinkClick r:id="rId6" action="ppaction://hlinksldjump"/>
            <a:extLst>
              <a:ext uri="{FF2B5EF4-FFF2-40B4-BE49-F238E27FC236}">
                <a16:creationId xmlns:a16="http://schemas.microsoft.com/office/drawing/2014/main" id="{F68DEFE4-7E40-459A-89FD-F6B36F397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39" y="6000422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3865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D506C54-6D14-411C-9A2C-9ABF8CB079AD}"/>
              </a:ext>
            </a:extLst>
          </p:cNvPr>
          <p:cNvSpPr txBox="1"/>
          <p:nvPr/>
        </p:nvSpPr>
        <p:spPr>
          <a:xfrm>
            <a:off x="938885" y="1182279"/>
            <a:ext cx="1163002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What do elves learn at school?		20 8 5    5 12 6 - 1 2 5 20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What kind of photos do elves take?	5 12 6 9 5 19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What do snowmen eat for breakfast?	6 18 15 19 20 9 5 19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What do you call a reindeer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			with bad manners?	18 21 4 5 - 15 12 16 8</a:t>
            </a:r>
          </a:p>
          <a:p>
            <a:pPr algn="l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5.  What do you call Father Christmas </a:t>
            </a: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			</a:t>
            </a:r>
            <a:r>
              <a:rPr lang="en-GB" sz="2400" b="1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when he doesn’t move?	19 1 14 20 1    16 1 21 19 5</a:t>
            </a:r>
          </a:p>
          <a:p>
            <a:pPr algn="l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6.   What does Father Christmas </a:t>
            </a:r>
            <a:endParaRPr lang="en-GB" sz="24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		use to solve puzzles?		19 1 14 20 1    3 12 21 5 19</a:t>
            </a:r>
            <a:endParaRPr lang="en-GB" sz="2400" b="1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15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1AF445CA-5F75-48B1-A878-8FF807AE2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708" y="6000425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7" name="Picture 16" descr="Black Check Mark Clip Art At Clker - Tick Icon Black And White Transparent  PNG - 600x527 - Free Download on NicePNG">
            <a:hlinkClick r:id="rId4" action="ppaction://hlinksldjump"/>
            <a:extLst>
              <a:ext uri="{FF2B5EF4-FFF2-40B4-BE49-F238E27FC236}">
                <a16:creationId xmlns:a16="http://schemas.microsoft.com/office/drawing/2014/main" id="{F68DEFE4-7E40-459A-89FD-F6B36F397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39" y="6000422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1EDB2F17-C0F8-44EF-8CC8-060897D0F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253303"/>
              </p:ext>
            </p:extLst>
          </p:nvPr>
        </p:nvGraphicFramePr>
        <p:xfrm>
          <a:off x="1938288" y="137577"/>
          <a:ext cx="8315424" cy="93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24">
                  <a:extLst>
                    <a:ext uri="{9D8B030D-6E8A-4147-A177-3AD203B41FA5}">
                      <a16:colId xmlns:a16="http://schemas.microsoft.com/office/drawing/2014/main" val="3741446609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2406245318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3947511804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2196170948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3580707071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1268123615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4290201552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2632574938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1956993404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2549564082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1466266063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3976314800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3462711716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2502309667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2838527696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386672880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4177182396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758052979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2145582080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1426826307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1400938035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2830810061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614768634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3103354041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1608458838"/>
                    </a:ext>
                  </a:extLst>
                </a:gridCol>
                <a:gridCol w="319824">
                  <a:extLst>
                    <a:ext uri="{9D8B030D-6E8A-4147-A177-3AD203B41FA5}">
                      <a16:colId xmlns:a16="http://schemas.microsoft.com/office/drawing/2014/main" val="305916580"/>
                    </a:ext>
                  </a:extLst>
                </a:gridCol>
              </a:tblGrid>
              <a:tr h="468508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22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23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24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29723"/>
                  </a:ext>
                </a:extLst>
              </a:tr>
              <a:tr h="468508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J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P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Q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V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W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Droid Sans" panose="020B0606030804020204" pitchFamily="34" charset="0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Z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6238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B76E0CB-A8A8-4DC3-8D01-28EEBBB0F661}"/>
              </a:ext>
            </a:extLst>
          </p:cNvPr>
          <p:cNvSpPr txBox="1"/>
          <p:nvPr/>
        </p:nvSpPr>
        <p:spPr>
          <a:xfrm>
            <a:off x="1066800" y="97528"/>
            <a:ext cx="87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Key:</a:t>
            </a:r>
          </a:p>
        </p:txBody>
      </p:sp>
    </p:spTree>
    <p:extLst>
      <p:ext uri="{BB962C8B-B14F-4D97-AF65-F5344CB8AC3E}">
        <p14:creationId xmlns:p14="http://schemas.microsoft.com/office/powerpoint/2010/main" val="190484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D506C54-6D14-411C-9A2C-9ABF8CB079AD}"/>
              </a:ext>
            </a:extLst>
          </p:cNvPr>
          <p:cNvSpPr txBox="1"/>
          <p:nvPr/>
        </p:nvSpPr>
        <p:spPr>
          <a:xfrm>
            <a:off x="953167" y="864689"/>
            <a:ext cx="11630025" cy="5778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5000"/>
              </a:lnSpc>
              <a:buFontTx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What do elves learn at school?		20 8 5    5 12 6 - 1 2 5 20</a:t>
            </a:r>
          </a:p>
          <a:p>
            <a:pPr marL="457200" indent="-457200">
              <a:lnSpc>
                <a:spcPts val="5000"/>
              </a:lnSpc>
              <a:buFontTx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What kind of photos do elves take?	5 12 6 9 5 19</a:t>
            </a:r>
          </a:p>
          <a:p>
            <a:pPr marL="457200" indent="-457200">
              <a:lnSpc>
                <a:spcPts val="5000"/>
              </a:lnSpc>
              <a:buFontTx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What do snowmen eat for breakfast?	6 18 15 19 20 9 5 19</a:t>
            </a:r>
          </a:p>
          <a:p>
            <a:pPr marL="457200" indent="-457200">
              <a:lnSpc>
                <a:spcPts val="5000"/>
              </a:lnSpc>
              <a:buFontTx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What do you call a reindeer </a:t>
            </a:r>
          </a:p>
          <a:p>
            <a:pPr>
              <a:lnSpc>
                <a:spcPts val="5000"/>
              </a:lnSpc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			with bad manners?	18 21 4 5 - 15 12 16 8</a:t>
            </a:r>
          </a:p>
          <a:p>
            <a:pPr algn="l">
              <a:lnSpc>
                <a:spcPts val="5000"/>
              </a:lnSpc>
            </a:pPr>
            <a:r>
              <a:rPr lang="en-GB" sz="2400" b="1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5.  What do you call Father Christmas </a:t>
            </a:r>
          </a:p>
          <a:p>
            <a:pPr algn="l">
              <a:lnSpc>
                <a:spcPts val="5000"/>
              </a:lnSpc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			</a:t>
            </a:r>
            <a:r>
              <a:rPr lang="en-GB" sz="2400" b="1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when he doesn’t move?	19 1 14 20 1    16 1 21 19 5</a:t>
            </a:r>
          </a:p>
          <a:p>
            <a:pPr>
              <a:lnSpc>
                <a:spcPts val="5000"/>
              </a:lnSpc>
            </a:pPr>
            <a:r>
              <a:rPr lang="en-GB" sz="2400" b="1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6.   What does Father Christmas 		19 1 14 20 1    3 12 21 5 19</a:t>
            </a:r>
            <a:endParaRPr lang="en-GB" sz="2400" b="1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algn="l">
              <a:lnSpc>
                <a:spcPts val="5000"/>
              </a:lnSpc>
            </a:pP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			</a:t>
            </a:r>
            <a:r>
              <a:rPr lang="en-GB" sz="2400" b="1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use to solve puzzles?		</a:t>
            </a:r>
            <a:endParaRPr lang="en-GB" sz="2400" b="1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15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1AF445CA-5F75-48B1-A878-8FF807AE2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708" y="6000425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D1C0EC-4958-4A81-8395-877348EE0987}"/>
              </a:ext>
            </a:extLst>
          </p:cNvPr>
          <p:cNvSpPr txBox="1"/>
          <p:nvPr/>
        </p:nvSpPr>
        <p:spPr>
          <a:xfrm>
            <a:off x="7402316" y="538083"/>
            <a:ext cx="5320049" cy="513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   h e   </a:t>
            </a:r>
            <a:r>
              <a:rPr lang="en-GB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  l  f  - a b e  t</a:t>
            </a:r>
          </a:p>
          <a:p>
            <a:pPr>
              <a:lnSpc>
                <a:spcPts val="5000"/>
              </a:lnSpc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  l   f  I e  s</a:t>
            </a:r>
          </a:p>
          <a:p>
            <a:pPr>
              <a:lnSpc>
                <a:spcPts val="5000"/>
              </a:lnSpc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F  r   o   s   t    </a:t>
            </a:r>
            <a:r>
              <a:rPr lang="en-GB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e  s</a:t>
            </a:r>
          </a:p>
          <a:p>
            <a:pPr>
              <a:lnSpc>
                <a:spcPts val="5000"/>
              </a:lnSpc>
            </a:pPr>
            <a:endParaRPr lang="en-GB" sz="2400" b="1" dirty="0">
              <a:solidFill>
                <a:schemeClr val="accent2">
                  <a:lumMod val="40000"/>
                  <a:lumOff val="60000"/>
                </a:schemeClr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>
              <a:lnSpc>
                <a:spcPts val="5000"/>
              </a:lnSpc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   u  d e -  o   l     p h 		</a:t>
            </a:r>
          </a:p>
          <a:p>
            <a:pPr algn="l">
              <a:lnSpc>
                <a:spcPts val="5000"/>
              </a:lnSpc>
            </a:pPr>
            <a:endParaRPr lang="en-GB" sz="24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algn="l">
              <a:lnSpc>
                <a:spcPts val="5000"/>
              </a:lnSpc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   a  n   t   a     P  a u    s  e</a:t>
            </a:r>
            <a:endParaRPr lang="en-GB" sz="24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algn="l">
              <a:lnSpc>
                <a:spcPts val="5000"/>
              </a:lnSpc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   a  n   t   a   C   l   u  e  s</a:t>
            </a:r>
            <a:endParaRPr lang="en-GB" sz="2400" b="1" i="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B7B90-6F12-43EA-B490-C3127EEAC913}"/>
              </a:ext>
            </a:extLst>
          </p:cNvPr>
          <p:cNvSpPr txBox="1"/>
          <p:nvPr/>
        </p:nvSpPr>
        <p:spPr>
          <a:xfrm>
            <a:off x="953167" y="214741"/>
            <a:ext cx="9021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solution:</a:t>
            </a:r>
          </a:p>
        </p:txBody>
      </p:sp>
    </p:spTree>
    <p:extLst>
      <p:ext uri="{BB962C8B-B14F-4D97-AF65-F5344CB8AC3E}">
        <p14:creationId xmlns:p14="http://schemas.microsoft.com/office/powerpoint/2010/main" val="144086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ED6788-8F80-4989-AC1E-DCADE3DC0AF6}"/>
              </a:ext>
            </a:extLst>
          </p:cNvPr>
          <p:cNvSpPr txBox="1"/>
          <p:nvPr/>
        </p:nvSpPr>
        <p:spPr>
          <a:xfrm>
            <a:off x="2602523" y="878275"/>
            <a:ext cx="902423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Music is one way for people to express joy.</a:t>
            </a:r>
          </a:p>
          <a:p>
            <a:pPr algn="l"/>
            <a:endParaRPr lang="en-GB" sz="48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3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Can you work out what these Christmas songs are?</a:t>
            </a:r>
          </a:p>
          <a:p>
            <a:pPr algn="l"/>
            <a:endParaRPr lang="en-GB" sz="48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Picture 2" descr="Download Free png Arrow Icon Png Transparent #25019 - Free Icons Library -  DLPNG.com">
            <a:hlinkClick r:id="rId2" action="ppaction://hlinksldjump"/>
            <a:extLst>
              <a:ext uri="{FF2B5EF4-FFF2-40B4-BE49-F238E27FC236}">
                <a16:creationId xmlns:a16="http://schemas.microsoft.com/office/drawing/2014/main" id="{DF145EB2-2CC6-426E-91A9-BA80E8849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22704" y="5979725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3" name="Picture 12" descr="A picture containing red, indoor, orang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C622CB2-C1DC-44B7-A1C1-00D790528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5" y="361"/>
            <a:ext cx="1950623" cy="2174910"/>
          </a:xfrm>
          <a:prstGeom prst="rect">
            <a:avLst/>
          </a:prstGeom>
        </p:spPr>
      </p:pic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id="{C2107F1C-8871-4F58-9F39-086121ACC964}"/>
              </a:ext>
            </a:extLst>
          </p:cNvPr>
          <p:cNvSpPr txBox="1"/>
          <p:nvPr/>
        </p:nvSpPr>
        <p:spPr>
          <a:xfrm rot="19919582">
            <a:off x="1101124" y="1382563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JOY</a:t>
            </a:r>
            <a:endParaRPr lang="en-GB" sz="1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EB6F7-2353-4458-9895-776D4A56F51A}"/>
              </a:ext>
            </a:extLst>
          </p:cNvPr>
          <p:cNvSpPr txBox="1"/>
          <p:nvPr/>
        </p:nvSpPr>
        <p:spPr>
          <a:xfrm>
            <a:off x="961995" y="22260"/>
            <a:ext cx="102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2"/>
                </a:solidFill>
                <a:effectLst/>
                <a:latin typeface="Droid Sans" panose="020B0606030804020204" pitchFamily="34" charset="0"/>
              </a:rPr>
              <a:t>I bring you good news that will cause great joy for all the people. </a:t>
            </a:r>
          </a:p>
        </p:txBody>
      </p:sp>
    </p:spTree>
    <p:extLst>
      <p:ext uri="{BB962C8B-B14F-4D97-AF65-F5344CB8AC3E}">
        <p14:creationId xmlns:p14="http://schemas.microsoft.com/office/powerpoint/2010/main" val="11254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39F9E6F3-5667-460B-AB04-2EDB8A5DD2FF">
            <a:extLst>
              <a:ext uri="{FF2B5EF4-FFF2-40B4-BE49-F238E27FC236}">
                <a16:creationId xmlns:a16="http://schemas.microsoft.com/office/drawing/2014/main" id="{75F31CFA-BCCA-40EC-B517-206CE6C9D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1269834"/>
            <a:ext cx="309492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E8FBAE15-C852-4F2E-9EAA-51919A8907E1">
            <a:extLst>
              <a:ext uri="{FF2B5EF4-FFF2-40B4-BE49-F238E27FC236}">
                <a16:creationId xmlns:a16="http://schemas.microsoft.com/office/drawing/2014/main" id="{A2887A4E-EF1A-4090-A586-C77BB386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2292181"/>
            <a:ext cx="3550527" cy="7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35FEB8C4-8F95-4D9D-9E7E-BDC72035DDED">
            <a:extLst>
              <a:ext uri="{FF2B5EF4-FFF2-40B4-BE49-F238E27FC236}">
                <a16:creationId xmlns:a16="http://schemas.microsoft.com/office/drawing/2014/main" id="{B9EB8551-444D-4988-9E59-C8F197C6E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3429000"/>
            <a:ext cx="5503145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7761D097-880C-421C-8C51-018C2457A283">
            <a:extLst>
              <a:ext uri="{FF2B5EF4-FFF2-40B4-BE49-F238E27FC236}">
                <a16:creationId xmlns:a16="http://schemas.microsoft.com/office/drawing/2014/main" id="{0FE326EA-313B-498F-A667-5BEA4CB2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4420147"/>
            <a:ext cx="4927364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3B675D6F-BF28-47E8-80CF-35C74742DC1B">
            <a:extLst>
              <a:ext uri="{FF2B5EF4-FFF2-40B4-BE49-F238E27FC236}">
                <a16:creationId xmlns:a16="http://schemas.microsoft.com/office/drawing/2014/main" id="{2EF888AB-AAFD-4549-A48E-1D52C11F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5532822"/>
            <a:ext cx="3809018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9C68562B-14CF-40B7-8495-44FA61AEF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787" y="4689282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4. 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AB8BFFDC-A851-4B64-88F2-01DFD2E98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787" y="2472199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2. 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F597B79-D5E7-4B02-957B-4A179CE4E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293" y="3590563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3. 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3A32B0E-99E5-48C8-ACDA-DEF45B77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673" y="5667389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5. 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83B34F0-82BA-4108-B651-AD8E808F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787" y="1353835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1. </a:t>
            </a:r>
          </a:p>
        </p:txBody>
      </p:sp>
      <p:pic>
        <p:nvPicPr>
          <p:cNvPr id="26" name="Picture 4" descr="Home, home page, home screen, house, main page icon - Download on Iconfinder">
            <a:hlinkClick r:id="rId12" action="ppaction://hlinksldjump"/>
            <a:extLst>
              <a:ext uri="{FF2B5EF4-FFF2-40B4-BE49-F238E27FC236}">
                <a16:creationId xmlns:a16="http://schemas.microsoft.com/office/drawing/2014/main" id="{E46B9510-114E-4A15-975B-0174F289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708" y="6000425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7" name="Picture 6">
            <a:hlinkClick r:id="rId14" action="ppaction://hlinksldjump"/>
            <a:extLst>
              <a:ext uri="{FF2B5EF4-FFF2-40B4-BE49-F238E27FC236}">
                <a16:creationId xmlns:a16="http://schemas.microsoft.com/office/drawing/2014/main" id="{3D15C0A7-BBAF-4303-9D67-791BD772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62" y="6000422"/>
            <a:ext cx="720000" cy="7200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8" name="Picture 27" descr="Black Check Mark Clip Art At Clker - Tick Icon Black And White Transparent  PNG - 600x527 - Free Download on NicePNG">
            <a:hlinkClick r:id="rId16" action="ppaction://hlinksldjump"/>
            <a:extLst>
              <a:ext uri="{FF2B5EF4-FFF2-40B4-BE49-F238E27FC236}">
                <a16:creationId xmlns:a16="http://schemas.microsoft.com/office/drawing/2014/main" id="{0299EBBC-1F54-43F3-BBBE-C21ECE4E1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39" y="6000422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54FA1FF-A114-4C0E-A33C-CD109CF77E10}"/>
              </a:ext>
            </a:extLst>
          </p:cNvPr>
          <p:cNvSpPr txBox="1"/>
          <p:nvPr/>
        </p:nvSpPr>
        <p:spPr>
          <a:xfrm>
            <a:off x="1167192" y="90418"/>
            <a:ext cx="67988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Droid Sans" panose="020B0606030804020204" pitchFamily="34" charset="0"/>
              </a:rPr>
              <a:t>These are all familiar Christmas songs. </a:t>
            </a:r>
          </a:p>
          <a:p>
            <a:pPr algn="l"/>
            <a:r>
              <a:rPr lang="en-GB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Droid Sans" panose="020B0606030804020204" pitchFamily="34" charset="0"/>
              </a:rPr>
              <a:t>Can you work out what they all are?</a:t>
            </a:r>
          </a:p>
        </p:txBody>
      </p:sp>
    </p:spTree>
    <p:extLst>
      <p:ext uri="{BB962C8B-B14F-4D97-AF65-F5344CB8AC3E}">
        <p14:creationId xmlns:p14="http://schemas.microsoft.com/office/powerpoint/2010/main" val="1052611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39F9E6F3-5667-460B-AB04-2EDB8A5DD2FF">
            <a:extLst>
              <a:ext uri="{FF2B5EF4-FFF2-40B4-BE49-F238E27FC236}">
                <a16:creationId xmlns:a16="http://schemas.microsoft.com/office/drawing/2014/main" id="{75F31CFA-BCCA-40EC-B517-206CE6C9D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1269834"/>
            <a:ext cx="309492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E8FBAE15-C852-4F2E-9EAA-51919A8907E1">
            <a:extLst>
              <a:ext uri="{FF2B5EF4-FFF2-40B4-BE49-F238E27FC236}">
                <a16:creationId xmlns:a16="http://schemas.microsoft.com/office/drawing/2014/main" id="{A2887A4E-EF1A-4090-A586-C77BB386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2292181"/>
            <a:ext cx="3550527" cy="7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35FEB8C4-8F95-4D9D-9E7E-BDC72035DDED">
            <a:extLst>
              <a:ext uri="{FF2B5EF4-FFF2-40B4-BE49-F238E27FC236}">
                <a16:creationId xmlns:a16="http://schemas.microsoft.com/office/drawing/2014/main" id="{B9EB8551-444D-4988-9E59-C8F197C6E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3429000"/>
            <a:ext cx="5503145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7761D097-880C-421C-8C51-018C2457A283">
            <a:extLst>
              <a:ext uri="{FF2B5EF4-FFF2-40B4-BE49-F238E27FC236}">
                <a16:creationId xmlns:a16="http://schemas.microsoft.com/office/drawing/2014/main" id="{0FE326EA-313B-498F-A667-5BEA4CB2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4420147"/>
            <a:ext cx="4927364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3B675D6F-BF28-47E8-80CF-35C74742DC1B">
            <a:extLst>
              <a:ext uri="{FF2B5EF4-FFF2-40B4-BE49-F238E27FC236}">
                <a16:creationId xmlns:a16="http://schemas.microsoft.com/office/drawing/2014/main" id="{2EF888AB-AAFD-4549-A48E-1D52C11F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5532822"/>
            <a:ext cx="3809018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9C68562B-14CF-40B7-8495-44FA61AEF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787" y="4689282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4. 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AB8BFFDC-A851-4B64-88F2-01DFD2E98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787" y="2472199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2. 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F597B79-D5E7-4B02-957B-4A179CE4E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293" y="3590563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3. 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3A32B0E-99E5-48C8-ACDA-DEF45B77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673" y="5667389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5. 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83B34F0-82BA-4108-B651-AD8E808F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787" y="1353835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1. </a:t>
            </a:r>
          </a:p>
        </p:txBody>
      </p:sp>
      <p:pic>
        <p:nvPicPr>
          <p:cNvPr id="26" name="Picture 4" descr="Home, home page, home screen, house, main page icon - Download on Iconfinder">
            <a:hlinkClick r:id="rId12" action="ppaction://hlinksldjump"/>
            <a:extLst>
              <a:ext uri="{FF2B5EF4-FFF2-40B4-BE49-F238E27FC236}">
                <a16:creationId xmlns:a16="http://schemas.microsoft.com/office/drawing/2014/main" id="{E46B9510-114E-4A15-975B-0174F289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708" y="6000425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54FA1FF-A114-4C0E-A33C-CD109CF77E10}"/>
              </a:ext>
            </a:extLst>
          </p:cNvPr>
          <p:cNvSpPr txBox="1"/>
          <p:nvPr/>
        </p:nvSpPr>
        <p:spPr>
          <a:xfrm>
            <a:off x="1167192" y="90418"/>
            <a:ext cx="9873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Droid Sans" panose="020B0606030804020204" pitchFamily="34" charset="0"/>
              </a:rPr>
              <a:t>These are the answers, but in the wrong order.</a:t>
            </a:r>
            <a:endParaRPr lang="en-GB" sz="28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Droid Sans" panose="020B0606030804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C053E0C-4E10-4F34-A9A9-CBA10F627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743977"/>
              </p:ext>
            </p:extLst>
          </p:nvPr>
        </p:nvGraphicFramePr>
        <p:xfrm>
          <a:off x="7027018" y="1302477"/>
          <a:ext cx="4182449" cy="1870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2449">
                  <a:extLst>
                    <a:ext uri="{9D8B030D-6E8A-4147-A177-3AD203B41FA5}">
                      <a16:colId xmlns:a16="http://schemas.microsoft.com/office/drawing/2014/main" val="241218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Jingle Bells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463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Away in a Manger</a:t>
                      </a:r>
                      <a:endParaRPr lang="en-GB" sz="2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64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We Wish You a Merry Christmas</a:t>
                      </a:r>
                      <a:endParaRPr lang="en-GB" sz="2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Silent Night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194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 in Royal David’s City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95649"/>
                  </a:ext>
                </a:extLst>
              </a:tr>
            </a:tbl>
          </a:graphicData>
        </a:graphic>
      </p:graphicFrame>
      <p:pic>
        <p:nvPicPr>
          <p:cNvPr id="20" name="Picture 19" descr="Black Check Mark Clip Art At Clker - Tick Icon Black And White Transparent  PNG - 600x527 - Free Download on NicePNG">
            <a:hlinkClick r:id="rId14" action="ppaction://hlinksldjump"/>
            <a:extLst>
              <a:ext uri="{FF2B5EF4-FFF2-40B4-BE49-F238E27FC236}">
                <a16:creationId xmlns:a16="http://schemas.microsoft.com/office/drawing/2014/main" id="{12F49868-9DE0-4D55-B720-2F5A5317D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39" y="5992321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856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39F9E6F3-5667-460B-AB04-2EDB8A5DD2FF">
            <a:extLst>
              <a:ext uri="{FF2B5EF4-FFF2-40B4-BE49-F238E27FC236}">
                <a16:creationId xmlns:a16="http://schemas.microsoft.com/office/drawing/2014/main" id="{75F31CFA-BCCA-40EC-B517-206CE6C9D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1269834"/>
            <a:ext cx="309492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E8FBAE15-C852-4F2E-9EAA-51919A8907E1">
            <a:extLst>
              <a:ext uri="{FF2B5EF4-FFF2-40B4-BE49-F238E27FC236}">
                <a16:creationId xmlns:a16="http://schemas.microsoft.com/office/drawing/2014/main" id="{A2887A4E-EF1A-4090-A586-C77BB386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2292181"/>
            <a:ext cx="3550527" cy="7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35FEB8C4-8F95-4D9D-9E7E-BDC72035DDED">
            <a:extLst>
              <a:ext uri="{FF2B5EF4-FFF2-40B4-BE49-F238E27FC236}">
                <a16:creationId xmlns:a16="http://schemas.microsoft.com/office/drawing/2014/main" id="{B9EB8551-444D-4988-9E59-C8F197C6E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3429000"/>
            <a:ext cx="5503145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7761D097-880C-421C-8C51-018C2457A283">
            <a:extLst>
              <a:ext uri="{FF2B5EF4-FFF2-40B4-BE49-F238E27FC236}">
                <a16:creationId xmlns:a16="http://schemas.microsoft.com/office/drawing/2014/main" id="{0FE326EA-313B-498F-A667-5BEA4CB2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4420147"/>
            <a:ext cx="4927364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3B675D6F-BF28-47E8-80CF-35C74742DC1B">
            <a:extLst>
              <a:ext uri="{FF2B5EF4-FFF2-40B4-BE49-F238E27FC236}">
                <a16:creationId xmlns:a16="http://schemas.microsoft.com/office/drawing/2014/main" id="{2EF888AB-AAFD-4549-A48E-1D52C11F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5532822"/>
            <a:ext cx="3809018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9C68562B-14CF-40B7-8495-44FA61AEF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787" y="4689282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4. 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AB8BFFDC-A851-4B64-88F2-01DFD2E98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787" y="2472199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2. 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F597B79-D5E7-4B02-957B-4A179CE4E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293" y="3590563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3. 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3A32B0E-99E5-48C8-ACDA-DEF45B77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673" y="5667389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5. 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83B34F0-82BA-4108-B651-AD8E808F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787" y="1353835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1. </a:t>
            </a:r>
          </a:p>
        </p:txBody>
      </p:sp>
      <p:pic>
        <p:nvPicPr>
          <p:cNvPr id="25" name="Picture 2" descr="Download Free png Arrow Icon Png Transparent #25019 - Free Icons Library -  DLPNG.com">
            <a:hlinkClick r:id="rId12" action="ppaction://hlinksldjump"/>
            <a:extLst>
              <a:ext uri="{FF2B5EF4-FFF2-40B4-BE49-F238E27FC236}">
                <a16:creationId xmlns:a16="http://schemas.microsoft.com/office/drawing/2014/main" id="{83AD5FB8-4E4F-48BE-A507-9AC434B49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96608" y="6012649"/>
            <a:ext cx="725331" cy="725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6" name="Picture 4" descr="Home, home page, home screen, house, main page icon - Download on Iconfinder">
            <a:hlinkClick r:id="rId14" action="ppaction://hlinksldjump"/>
            <a:extLst>
              <a:ext uri="{FF2B5EF4-FFF2-40B4-BE49-F238E27FC236}">
                <a16:creationId xmlns:a16="http://schemas.microsoft.com/office/drawing/2014/main" id="{E46B9510-114E-4A15-975B-0174F289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708" y="6000425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C053E0C-4E10-4F34-A9A9-CBA10F627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15825"/>
              </p:ext>
            </p:extLst>
          </p:nvPr>
        </p:nvGraphicFramePr>
        <p:xfrm>
          <a:off x="6676922" y="1269834"/>
          <a:ext cx="4565025" cy="1870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5025">
                  <a:extLst>
                    <a:ext uri="{9D8B030D-6E8A-4147-A177-3AD203B41FA5}">
                      <a16:colId xmlns:a16="http://schemas.microsoft.com/office/drawing/2014/main" val="241218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We Wish You a Merry Christmas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463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Once in Royal David’s City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64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Silent Night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Jingle Bells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194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Away in a Manger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956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08013C8-0E83-4D8A-96BA-923551E1456D}"/>
              </a:ext>
            </a:extLst>
          </p:cNvPr>
          <p:cNvSpPr txBox="1"/>
          <p:nvPr/>
        </p:nvSpPr>
        <p:spPr>
          <a:xfrm>
            <a:off x="9247505" y="5332466"/>
            <a:ext cx="102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To next 5 songs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92B03E-335F-4533-B8C1-DD8219DAB92A}"/>
              </a:ext>
            </a:extLst>
          </p:cNvPr>
          <p:cNvSpPr txBox="1"/>
          <p:nvPr/>
        </p:nvSpPr>
        <p:spPr>
          <a:xfrm>
            <a:off x="1100901" y="204311"/>
            <a:ext cx="9021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solution for 1-5 </a:t>
            </a:r>
            <a:r>
              <a:rPr lang="en-GB" sz="32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(there’s 6-10 to go)</a:t>
            </a:r>
            <a:endParaRPr lang="en-GB" sz="48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59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9820BA8B-50E8-4A06-9B4C-19E88434F957">
            <a:extLst>
              <a:ext uri="{FF2B5EF4-FFF2-40B4-BE49-F238E27FC236}">
                <a16:creationId xmlns:a16="http://schemas.microsoft.com/office/drawing/2014/main" id="{C65C30A2-402D-4F77-94C4-43C93C150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1253299"/>
            <a:ext cx="67988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6ECF4471-628E-4BB5-AF07-F87FA1A4DAA5">
            <a:extLst>
              <a:ext uri="{FF2B5EF4-FFF2-40B4-BE49-F238E27FC236}">
                <a16:creationId xmlns:a16="http://schemas.microsoft.com/office/drawing/2014/main" id="{7E4AEAD5-3C89-4CCD-B3F9-4151B96DB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4512692"/>
            <a:ext cx="4927364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D43BF422-0984-4F6C-A997-F11666FE7680">
            <a:extLst>
              <a:ext uri="{FF2B5EF4-FFF2-40B4-BE49-F238E27FC236}">
                <a16:creationId xmlns:a16="http://schemas.microsoft.com/office/drawing/2014/main" id="{C42FF388-E4F2-4676-A548-E05F7416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2327917"/>
            <a:ext cx="5492073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59477793-8C99-47D8-B756-6E3067A974DD">
            <a:extLst>
              <a:ext uri="{FF2B5EF4-FFF2-40B4-BE49-F238E27FC236}">
                <a16:creationId xmlns:a16="http://schemas.microsoft.com/office/drawing/2014/main" id="{D29D51DA-D427-4F13-9756-9B30B28A2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3429000"/>
            <a:ext cx="3521127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1A36F3CB-E0C3-4E72-B38D-0E2255AEAA31">
            <a:extLst>
              <a:ext uri="{FF2B5EF4-FFF2-40B4-BE49-F238E27FC236}">
                <a16:creationId xmlns:a16="http://schemas.microsoft.com/office/drawing/2014/main" id="{2701E590-26F9-48ED-8AEF-78E311B9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5594448"/>
            <a:ext cx="3687218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33276A77-FF11-4FEA-ABF2-32B118492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192" y="1429026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6. 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5A492B7-0402-4E7D-930D-1C3EAB8B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331" y="3565504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8. 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9316E3C8-5553-4BA1-90BF-A6F1D59A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82" y="4647260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9. 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8397F40B-C061-4FE3-B7EB-8C110841E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82" y="5729016"/>
            <a:ext cx="692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10. 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C189E321-50A4-49AA-B54B-71179FFBA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82" y="2462485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7.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BBE89-88B1-424C-9B71-AD8C290ED4EF}"/>
              </a:ext>
            </a:extLst>
          </p:cNvPr>
          <p:cNvSpPr txBox="1"/>
          <p:nvPr/>
        </p:nvSpPr>
        <p:spPr>
          <a:xfrm>
            <a:off x="1167192" y="90418"/>
            <a:ext cx="67988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Droid Sans" panose="020B0606030804020204" pitchFamily="34" charset="0"/>
              </a:rPr>
              <a:t>These are all familiar Christmas songs. </a:t>
            </a:r>
          </a:p>
          <a:p>
            <a:pPr algn="l"/>
            <a:r>
              <a:rPr lang="en-GB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Droid Sans" panose="020B0606030804020204" pitchFamily="34" charset="0"/>
              </a:rPr>
              <a:t>Can you work out what they all are?</a:t>
            </a:r>
          </a:p>
        </p:txBody>
      </p:sp>
      <p:pic>
        <p:nvPicPr>
          <p:cNvPr id="26" name="Picture 4" descr="Home, home page, home screen, house, main page icon - Download on Iconfinder">
            <a:hlinkClick r:id="rId12" action="ppaction://hlinksldjump"/>
            <a:extLst>
              <a:ext uri="{FF2B5EF4-FFF2-40B4-BE49-F238E27FC236}">
                <a16:creationId xmlns:a16="http://schemas.microsoft.com/office/drawing/2014/main" id="{925667FD-31EB-445E-A7B7-52E6B31E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708" y="6000425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7" name="Picture 6">
            <a:hlinkClick r:id="rId14" action="ppaction://hlinksldjump"/>
            <a:extLst>
              <a:ext uri="{FF2B5EF4-FFF2-40B4-BE49-F238E27FC236}">
                <a16:creationId xmlns:a16="http://schemas.microsoft.com/office/drawing/2014/main" id="{BD5DC238-E947-4D16-9A24-3ABCB8B6E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62" y="6000422"/>
            <a:ext cx="720000" cy="7200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8" name="Picture 27" descr="Black Check Mark Clip Art At Clker - Tick Icon Black And White Transparent  PNG - 600x527 - Free Download on NicePNG">
            <a:hlinkClick r:id="rId16" action="ppaction://hlinksldjump"/>
            <a:extLst>
              <a:ext uri="{FF2B5EF4-FFF2-40B4-BE49-F238E27FC236}">
                <a16:creationId xmlns:a16="http://schemas.microsoft.com/office/drawing/2014/main" id="{30177F93-08DE-438D-A959-4DFA18915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39" y="6000422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24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7B6C-BF62-407D-A402-B7DB3A90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273230"/>
            <a:ext cx="9449696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Here’s what you need to know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34D189-07F8-46E9-9AFE-C1F793E27F6D}"/>
              </a:ext>
            </a:extLst>
          </p:cNvPr>
          <p:cNvSpPr txBox="1"/>
          <p:nvPr/>
        </p:nvSpPr>
        <p:spPr>
          <a:xfrm>
            <a:off x="953845" y="1808274"/>
            <a:ext cx="1028431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There are ten puzzles to solve before you can escape.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You can solve them in any order.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Each puzzle links from one of the Christmas presents on the next slide.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There are hints available for each puzzle, but they will cost you time penalties.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The fastest team wins. </a:t>
            </a:r>
            <a:r>
              <a:rPr lang="en-GB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Happy solving.</a:t>
            </a:r>
            <a:endParaRPr lang="en-GB" sz="3200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5" name="Picture 2" descr="Download Free png Arrow Icon Png Transparent #25019 - Free Icons Library -  DLPNG.com">
            <a:hlinkClick r:id="rId2" action="ppaction://hlinksldjump"/>
            <a:extLst>
              <a:ext uri="{FF2B5EF4-FFF2-40B4-BE49-F238E27FC236}">
                <a16:creationId xmlns:a16="http://schemas.microsoft.com/office/drawing/2014/main" id="{8C046CC8-7642-4DA4-A0D8-BFABE3CD9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34601" y="5866825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671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9820BA8B-50E8-4A06-9B4C-19E88434F957">
            <a:extLst>
              <a:ext uri="{FF2B5EF4-FFF2-40B4-BE49-F238E27FC236}">
                <a16:creationId xmlns:a16="http://schemas.microsoft.com/office/drawing/2014/main" id="{C65C30A2-402D-4F77-94C4-43C93C150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1253299"/>
            <a:ext cx="67988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6ECF4471-628E-4BB5-AF07-F87FA1A4DAA5">
            <a:extLst>
              <a:ext uri="{FF2B5EF4-FFF2-40B4-BE49-F238E27FC236}">
                <a16:creationId xmlns:a16="http://schemas.microsoft.com/office/drawing/2014/main" id="{7E4AEAD5-3C89-4CCD-B3F9-4151B96DB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4512692"/>
            <a:ext cx="4927364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D43BF422-0984-4F6C-A997-F11666FE7680">
            <a:extLst>
              <a:ext uri="{FF2B5EF4-FFF2-40B4-BE49-F238E27FC236}">
                <a16:creationId xmlns:a16="http://schemas.microsoft.com/office/drawing/2014/main" id="{C42FF388-E4F2-4676-A548-E05F7416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2327917"/>
            <a:ext cx="5492073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59477793-8C99-47D8-B756-6E3067A974DD">
            <a:extLst>
              <a:ext uri="{FF2B5EF4-FFF2-40B4-BE49-F238E27FC236}">
                <a16:creationId xmlns:a16="http://schemas.microsoft.com/office/drawing/2014/main" id="{D29D51DA-D427-4F13-9756-9B30B28A2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3429000"/>
            <a:ext cx="3521127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1A36F3CB-E0C3-4E72-B38D-0E2255AEAA31">
            <a:extLst>
              <a:ext uri="{FF2B5EF4-FFF2-40B4-BE49-F238E27FC236}">
                <a16:creationId xmlns:a16="http://schemas.microsoft.com/office/drawing/2014/main" id="{2701E590-26F9-48ED-8AEF-78E311B9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5594448"/>
            <a:ext cx="3687218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33276A77-FF11-4FEA-ABF2-32B118492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192" y="1429026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6. 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5A492B7-0402-4E7D-930D-1C3EAB8B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331" y="3565504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8. 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9316E3C8-5553-4BA1-90BF-A6F1D59A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82" y="4647260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9. 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8397F40B-C061-4FE3-B7EB-8C110841E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82" y="5729016"/>
            <a:ext cx="692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10. 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C189E321-50A4-49AA-B54B-71179FFBA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82" y="2462485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7. </a:t>
            </a:r>
          </a:p>
        </p:txBody>
      </p:sp>
      <p:pic>
        <p:nvPicPr>
          <p:cNvPr id="26" name="Picture 4" descr="Home, home page, home screen, house, main page icon - Download on Iconfinder">
            <a:hlinkClick r:id="rId12" action="ppaction://hlinksldjump"/>
            <a:extLst>
              <a:ext uri="{FF2B5EF4-FFF2-40B4-BE49-F238E27FC236}">
                <a16:creationId xmlns:a16="http://schemas.microsoft.com/office/drawing/2014/main" id="{925667FD-31EB-445E-A7B7-52E6B31E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708" y="6000425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8" name="Picture 27" descr="Black Check Mark Clip Art At Clker - Tick Icon Black And White Transparent  PNG - 600x527 - Free Download on NicePNG">
            <a:hlinkClick r:id="rId14" action="ppaction://hlinksldjump"/>
            <a:extLst>
              <a:ext uri="{FF2B5EF4-FFF2-40B4-BE49-F238E27FC236}">
                <a16:creationId xmlns:a16="http://schemas.microsoft.com/office/drawing/2014/main" id="{30177F93-08DE-438D-A959-4DFA18915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39" y="6000422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7C9BD7A-8143-4642-B1C2-382B912D5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229300"/>
              </p:ext>
            </p:extLst>
          </p:nvPr>
        </p:nvGraphicFramePr>
        <p:xfrm>
          <a:off x="7415759" y="3700168"/>
          <a:ext cx="3624949" cy="1870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4949">
                  <a:extLst>
                    <a:ext uri="{9D8B030D-6E8A-4147-A177-3AD203B41FA5}">
                      <a16:colId xmlns:a16="http://schemas.microsoft.com/office/drawing/2014/main" val="241218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Come All Ye Faithful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463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Hark the Herald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64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Holly and the Ivy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While Shepherds Watched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194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Little Town of Bethlehem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9564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5C646A7-6B5B-4D56-B14F-F8F5CEADB707}"/>
              </a:ext>
            </a:extLst>
          </p:cNvPr>
          <p:cNvSpPr txBox="1"/>
          <p:nvPr/>
        </p:nvSpPr>
        <p:spPr>
          <a:xfrm>
            <a:off x="1167192" y="90418"/>
            <a:ext cx="9873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Droid Sans" panose="020B0606030804020204" pitchFamily="34" charset="0"/>
              </a:rPr>
              <a:t>These are the answers, but in the wrong order.</a:t>
            </a:r>
            <a:endParaRPr lang="en-GB" sz="28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41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9820BA8B-50E8-4A06-9B4C-19E88434F957">
            <a:extLst>
              <a:ext uri="{FF2B5EF4-FFF2-40B4-BE49-F238E27FC236}">
                <a16:creationId xmlns:a16="http://schemas.microsoft.com/office/drawing/2014/main" id="{C65C30A2-402D-4F77-94C4-43C93C150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1253299"/>
            <a:ext cx="67988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6ECF4471-628E-4BB5-AF07-F87FA1A4DAA5">
            <a:extLst>
              <a:ext uri="{FF2B5EF4-FFF2-40B4-BE49-F238E27FC236}">
                <a16:creationId xmlns:a16="http://schemas.microsoft.com/office/drawing/2014/main" id="{7E4AEAD5-3C89-4CCD-B3F9-4151B96DB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4512692"/>
            <a:ext cx="4927364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D43BF422-0984-4F6C-A997-F11666FE7680">
            <a:extLst>
              <a:ext uri="{FF2B5EF4-FFF2-40B4-BE49-F238E27FC236}">
                <a16:creationId xmlns:a16="http://schemas.microsoft.com/office/drawing/2014/main" id="{C42FF388-E4F2-4676-A548-E05F7416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2327917"/>
            <a:ext cx="5492073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59477793-8C99-47D8-B756-6E3067A974DD">
            <a:extLst>
              <a:ext uri="{FF2B5EF4-FFF2-40B4-BE49-F238E27FC236}">
                <a16:creationId xmlns:a16="http://schemas.microsoft.com/office/drawing/2014/main" id="{D29D51DA-D427-4F13-9756-9B30B28A2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3429000"/>
            <a:ext cx="3521127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1A36F3CB-E0C3-4E72-B38D-0E2255AEAA31">
            <a:extLst>
              <a:ext uri="{FF2B5EF4-FFF2-40B4-BE49-F238E27FC236}">
                <a16:creationId xmlns:a16="http://schemas.microsoft.com/office/drawing/2014/main" id="{2701E590-26F9-48ED-8AEF-78E311B9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8" y="5594448"/>
            <a:ext cx="3687218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33276A77-FF11-4FEA-ABF2-32B118492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192" y="1429026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6. 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5A492B7-0402-4E7D-930D-1C3EAB8B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331" y="3565504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8. 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9316E3C8-5553-4BA1-90BF-A6F1D59A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82" y="4647260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9. 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8397F40B-C061-4FE3-B7EB-8C110841E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82" y="5729016"/>
            <a:ext cx="692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10. 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C189E321-50A4-49AA-B54B-71179FFBA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82" y="2462485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7. </a:t>
            </a:r>
          </a:p>
        </p:txBody>
      </p:sp>
      <p:pic>
        <p:nvPicPr>
          <p:cNvPr id="26" name="Picture 4" descr="Home, home page, home screen, house, main page icon - Download on Iconfinder">
            <a:hlinkClick r:id="rId12" action="ppaction://hlinksldjump"/>
            <a:extLst>
              <a:ext uri="{FF2B5EF4-FFF2-40B4-BE49-F238E27FC236}">
                <a16:creationId xmlns:a16="http://schemas.microsoft.com/office/drawing/2014/main" id="{925667FD-31EB-445E-A7B7-52E6B31E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708" y="6000425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7C9BD7A-8143-4642-B1C2-382B912D5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880802"/>
              </p:ext>
            </p:extLst>
          </p:nvPr>
        </p:nvGraphicFramePr>
        <p:xfrm>
          <a:off x="7140699" y="3700168"/>
          <a:ext cx="3900010" cy="1870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0010">
                  <a:extLst>
                    <a:ext uri="{9D8B030D-6E8A-4147-A177-3AD203B41FA5}">
                      <a16:colId xmlns:a16="http://schemas.microsoft.com/office/drawing/2014/main" val="241218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Hark the Herald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463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O Come All Ye Faithful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64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O Little Town of Bethlehem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The Holly and the Ivy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194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While Shepherds Watched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9564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71C11D6-876D-472D-9153-8268F84CB849}"/>
              </a:ext>
            </a:extLst>
          </p:cNvPr>
          <p:cNvSpPr txBox="1"/>
          <p:nvPr/>
        </p:nvSpPr>
        <p:spPr>
          <a:xfrm>
            <a:off x="1133657" y="247073"/>
            <a:ext cx="9021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solution for 6-10</a:t>
            </a:r>
          </a:p>
        </p:txBody>
      </p:sp>
    </p:spTree>
    <p:extLst>
      <p:ext uri="{BB962C8B-B14F-4D97-AF65-F5344CB8AC3E}">
        <p14:creationId xmlns:p14="http://schemas.microsoft.com/office/powerpoint/2010/main" val="294199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185F75-D52F-41B3-94D0-F03FD387AB46}"/>
              </a:ext>
            </a:extLst>
          </p:cNvPr>
          <p:cNvSpPr txBox="1"/>
          <p:nvPr/>
        </p:nvSpPr>
        <p:spPr>
          <a:xfrm>
            <a:off x="2905378" y="651218"/>
            <a:ext cx="831367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Wood and trees are simple things.</a:t>
            </a:r>
          </a:p>
          <a:p>
            <a:pPr algn="l"/>
            <a:endParaRPr lang="en-GB" sz="48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r>
              <a:rPr lang="en-GB" sz="3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This puzzle is about a Christmas tree.</a:t>
            </a:r>
          </a:p>
          <a:p>
            <a:pPr algn="l"/>
            <a:endParaRPr lang="en-GB" sz="48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endParaRPr lang="en-GB" sz="48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Picture 2" descr="Download Free png Arrow Icon Png Transparent #25019 - Free Icons Library -  DLPNG.com">
            <a:hlinkClick r:id="rId2" action="ppaction://hlinksldjump"/>
            <a:extLst>
              <a:ext uri="{FF2B5EF4-FFF2-40B4-BE49-F238E27FC236}">
                <a16:creationId xmlns:a16="http://schemas.microsoft.com/office/drawing/2014/main" id="{4020124D-6921-4BE0-A909-836953A6E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51389" y="5903593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EF89F11-A95F-4B63-80F1-928C51090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24" y="3429000"/>
            <a:ext cx="2760328" cy="3194593"/>
          </a:xfrm>
          <a:prstGeom prst="rect">
            <a:avLst/>
          </a:prstGeom>
        </p:spPr>
      </p:pic>
      <p:pic>
        <p:nvPicPr>
          <p:cNvPr id="13" name="Picture 12" descr="A picture containing red, indoor, orange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BBEB800C-FDDC-46E6-96EA-6DDEB995D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2" y="0"/>
            <a:ext cx="1950623" cy="21749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907175-A89E-43EC-92A2-B1B716CC8512}"/>
              </a:ext>
            </a:extLst>
          </p:cNvPr>
          <p:cNvSpPr txBox="1"/>
          <p:nvPr/>
        </p:nvSpPr>
        <p:spPr>
          <a:xfrm>
            <a:off x="972952" y="31442"/>
            <a:ext cx="1024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bg2"/>
                </a:solidFill>
              </a:rPr>
              <a:t>So they hurried off and found Mary and Joseph, and the baby, who way lying in the manger. </a:t>
            </a:r>
          </a:p>
        </p:txBody>
      </p:sp>
      <p:sp>
        <p:nvSpPr>
          <p:cNvPr id="16" name="TextBox 15">
            <a:hlinkClick r:id="rId5" action="ppaction://hlinksldjump"/>
            <a:extLst>
              <a:ext uri="{FF2B5EF4-FFF2-40B4-BE49-F238E27FC236}">
                <a16:creationId xmlns:a16="http://schemas.microsoft.com/office/drawing/2014/main" id="{F34464A2-F884-48DA-95BA-5FC3BC4647F0}"/>
              </a:ext>
            </a:extLst>
          </p:cNvPr>
          <p:cNvSpPr txBox="1"/>
          <p:nvPr/>
        </p:nvSpPr>
        <p:spPr>
          <a:xfrm rot="19710714">
            <a:off x="1103874" y="1368312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SIMPLICITY</a:t>
            </a:r>
          </a:p>
        </p:txBody>
      </p:sp>
    </p:spTree>
    <p:extLst>
      <p:ext uri="{BB962C8B-B14F-4D97-AF65-F5344CB8AC3E}">
        <p14:creationId xmlns:p14="http://schemas.microsoft.com/office/powerpoint/2010/main" val="2359734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E6E1D20-1A0B-4F5E-974B-2447E6A9C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23" y="747228"/>
            <a:ext cx="5267325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B773B4-C61A-4942-ACB0-EF8667066B40}"/>
              </a:ext>
            </a:extLst>
          </p:cNvPr>
          <p:cNvSpPr txBox="1"/>
          <p:nvPr/>
        </p:nvSpPr>
        <p:spPr>
          <a:xfrm>
            <a:off x="7382552" y="418565"/>
            <a:ext cx="43695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Place the numbers 1 to 9 once each into the baubles </a:t>
            </a:r>
            <a:r>
              <a:rPr lang="en-GB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 the tree, so that the total of the red baubles is twice the total of the orange baubles.</a:t>
            </a:r>
            <a:endParaRPr lang="en-GB" sz="36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F12181-F89B-45A7-B3D2-B82F3E5C37B2}"/>
              </a:ext>
            </a:extLst>
          </p:cNvPr>
          <p:cNvSpPr/>
          <p:nvPr/>
        </p:nvSpPr>
        <p:spPr>
          <a:xfrm>
            <a:off x="4299986" y="1367162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538CC4-B6C2-4064-80AD-0325EC1602D2}"/>
              </a:ext>
            </a:extLst>
          </p:cNvPr>
          <p:cNvSpPr/>
          <p:nvPr/>
        </p:nvSpPr>
        <p:spPr>
          <a:xfrm>
            <a:off x="4299986" y="4804299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4F6F01-F6F3-4B9F-8E8F-0BB90676E8A1}"/>
              </a:ext>
            </a:extLst>
          </p:cNvPr>
          <p:cNvSpPr/>
          <p:nvPr/>
        </p:nvSpPr>
        <p:spPr>
          <a:xfrm>
            <a:off x="6003813" y="4804299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3BB815-8918-4414-95B6-483B1E8BF258}"/>
              </a:ext>
            </a:extLst>
          </p:cNvPr>
          <p:cNvSpPr/>
          <p:nvPr/>
        </p:nvSpPr>
        <p:spPr>
          <a:xfrm>
            <a:off x="2585176" y="4813308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93601D-4F2C-45FF-8288-A89BD0ED3D06}"/>
              </a:ext>
            </a:extLst>
          </p:cNvPr>
          <p:cNvSpPr/>
          <p:nvPr/>
        </p:nvSpPr>
        <p:spPr>
          <a:xfrm>
            <a:off x="4966718" y="3995335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02F6A8-AA4E-4163-AE8D-009B9EB64767}"/>
              </a:ext>
            </a:extLst>
          </p:cNvPr>
          <p:cNvSpPr/>
          <p:nvPr/>
        </p:nvSpPr>
        <p:spPr>
          <a:xfrm>
            <a:off x="3606620" y="3999020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B42DC1-41E8-4C39-9E07-742E1E2DB456}"/>
              </a:ext>
            </a:extLst>
          </p:cNvPr>
          <p:cNvSpPr/>
          <p:nvPr/>
        </p:nvSpPr>
        <p:spPr>
          <a:xfrm>
            <a:off x="4304254" y="2680723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7C750D-A7BA-40F7-8BFC-BE15D5CB2BBB}"/>
              </a:ext>
            </a:extLst>
          </p:cNvPr>
          <p:cNvSpPr/>
          <p:nvPr/>
        </p:nvSpPr>
        <p:spPr>
          <a:xfrm>
            <a:off x="5212789" y="3126435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7EE543-7040-4A3A-AA46-30A5D9A48197}"/>
              </a:ext>
            </a:extLst>
          </p:cNvPr>
          <p:cNvSpPr/>
          <p:nvPr/>
        </p:nvSpPr>
        <p:spPr>
          <a:xfrm>
            <a:off x="3408805" y="3126435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2" name="Picture 4" descr="Home, home page, home screen, house, main page icon - Download on Iconfinder">
            <a:hlinkClick r:id="rId3" action="ppaction://hlinksldjump"/>
            <a:extLst>
              <a:ext uri="{FF2B5EF4-FFF2-40B4-BE49-F238E27FC236}">
                <a16:creationId xmlns:a16="http://schemas.microsoft.com/office/drawing/2014/main" id="{2D832C13-6A2A-48D5-ABCC-70DF7D4C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740" y="5973599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3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67686401-1A69-4CAC-A480-ED76C4ED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94" y="5973596"/>
            <a:ext cx="720000" cy="7200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4" name="Picture 23" descr="Black Check Mark Clip Art At Clker - Tick Icon Black And White Transparent  PNG - 600x527 - Free Download on NicePNG">
            <a:hlinkClick r:id="rId7" action="ppaction://hlinksldjump"/>
            <a:extLst>
              <a:ext uri="{FF2B5EF4-FFF2-40B4-BE49-F238E27FC236}">
                <a16:creationId xmlns:a16="http://schemas.microsoft.com/office/drawing/2014/main" id="{0CBB56C4-EAA1-4B57-BB1F-C490D731C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317" y="5973597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4510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682305B-5A84-4BEB-8521-3391B9F26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23" y="738263"/>
            <a:ext cx="5267325" cy="6096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EF12181-F89B-45A7-B3D2-B82F3E5C37B2}"/>
              </a:ext>
            </a:extLst>
          </p:cNvPr>
          <p:cNvSpPr/>
          <p:nvPr/>
        </p:nvSpPr>
        <p:spPr>
          <a:xfrm>
            <a:off x="4299986" y="1367162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538CC4-B6C2-4064-80AD-0325EC1602D2}"/>
              </a:ext>
            </a:extLst>
          </p:cNvPr>
          <p:cNvSpPr/>
          <p:nvPr/>
        </p:nvSpPr>
        <p:spPr>
          <a:xfrm>
            <a:off x="4299986" y="4804299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4F6F01-F6F3-4B9F-8E8F-0BB90676E8A1}"/>
              </a:ext>
            </a:extLst>
          </p:cNvPr>
          <p:cNvSpPr/>
          <p:nvPr/>
        </p:nvSpPr>
        <p:spPr>
          <a:xfrm>
            <a:off x="6003813" y="4804299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3BB815-8918-4414-95B6-483B1E8BF258}"/>
              </a:ext>
            </a:extLst>
          </p:cNvPr>
          <p:cNvSpPr/>
          <p:nvPr/>
        </p:nvSpPr>
        <p:spPr>
          <a:xfrm>
            <a:off x="2585176" y="4813308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93601D-4F2C-45FF-8288-A89BD0ED3D06}"/>
              </a:ext>
            </a:extLst>
          </p:cNvPr>
          <p:cNvSpPr/>
          <p:nvPr/>
        </p:nvSpPr>
        <p:spPr>
          <a:xfrm>
            <a:off x="4966718" y="3995335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02F6A8-AA4E-4163-AE8D-009B9EB64767}"/>
              </a:ext>
            </a:extLst>
          </p:cNvPr>
          <p:cNvSpPr/>
          <p:nvPr/>
        </p:nvSpPr>
        <p:spPr>
          <a:xfrm>
            <a:off x="3606620" y="3999020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B42DC1-41E8-4C39-9E07-742E1E2DB456}"/>
              </a:ext>
            </a:extLst>
          </p:cNvPr>
          <p:cNvSpPr/>
          <p:nvPr/>
        </p:nvSpPr>
        <p:spPr>
          <a:xfrm>
            <a:off x="4304254" y="2680723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7C750D-A7BA-40F7-8BFC-BE15D5CB2BBB}"/>
              </a:ext>
            </a:extLst>
          </p:cNvPr>
          <p:cNvSpPr/>
          <p:nvPr/>
        </p:nvSpPr>
        <p:spPr>
          <a:xfrm>
            <a:off x="5212789" y="3126435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7EE543-7040-4A3A-AA46-30A5D9A48197}"/>
              </a:ext>
            </a:extLst>
          </p:cNvPr>
          <p:cNvSpPr/>
          <p:nvPr/>
        </p:nvSpPr>
        <p:spPr>
          <a:xfrm>
            <a:off x="3408805" y="3126435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D34204-422A-4FA5-B20F-A8913B9F9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88628"/>
              </p:ext>
            </p:extLst>
          </p:nvPr>
        </p:nvGraphicFramePr>
        <p:xfrm>
          <a:off x="6638060" y="1127463"/>
          <a:ext cx="3989052" cy="62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28">
                  <a:extLst>
                    <a:ext uri="{9D8B030D-6E8A-4147-A177-3AD203B41FA5}">
                      <a16:colId xmlns:a16="http://schemas.microsoft.com/office/drawing/2014/main" val="3472677806"/>
                    </a:ext>
                  </a:extLst>
                </a:gridCol>
                <a:gridCol w="443228">
                  <a:extLst>
                    <a:ext uri="{9D8B030D-6E8A-4147-A177-3AD203B41FA5}">
                      <a16:colId xmlns:a16="http://schemas.microsoft.com/office/drawing/2014/main" val="4060193858"/>
                    </a:ext>
                  </a:extLst>
                </a:gridCol>
                <a:gridCol w="443228">
                  <a:extLst>
                    <a:ext uri="{9D8B030D-6E8A-4147-A177-3AD203B41FA5}">
                      <a16:colId xmlns:a16="http://schemas.microsoft.com/office/drawing/2014/main" val="3043900204"/>
                    </a:ext>
                  </a:extLst>
                </a:gridCol>
                <a:gridCol w="443228">
                  <a:extLst>
                    <a:ext uri="{9D8B030D-6E8A-4147-A177-3AD203B41FA5}">
                      <a16:colId xmlns:a16="http://schemas.microsoft.com/office/drawing/2014/main" val="3260181269"/>
                    </a:ext>
                  </a:extLst>
                </a:gridCol>
                <a:gridCol w="443228">
                  <a:extLst>
                    <a:ext uri="{9D8B030D-6E8A-4147-A177-3AD203B41FA5}">
                      <a16:colId xmlns:a16="http://schemas.microsoft.com/office/drawing/2014/main" val="426007671"/>
                    </a:ext>
                  </a:extLst>
                </a:gridCol>
                <a:gridCol w="443228">
                  <a:extLst>
                    <a:ext uri="{9D8B030D-6E8A-4147-A177-3AD203B41FA5}">
                      <a16:colId xmlns:a16="http://schemas.microsoft.com/office/drawing/2014/main" val="651068630"/>
                    </a:ext>
                  </a:extLst>
                </a:gridCol>
                <a:gridCol w="443228">
                  <a:extLst>
                    <a:ext uri="{9D8B030D-6E8A-4147-A177-3AD203B41FA5}">
                      <a16:colId xmlns:a16="http://schemas.microsoft.com/office/drawing/2014/main" val="2557211368"/>
                    </a:ext>
                  </a:extLst>
                </a:gridCol>
                <a:gridCol w="443228">
                  <a:extLst>
                    <a:ext uri="{9D8B030D-6E8A-4147-A177-3AD203B41FA5}">
                      <a16:colId xmlns:a16="http://schemas.microsoft.com/office/drawing/2014/main" val="3183785446"/>
                    </a:ext>
                  </a:extLst>
                </a:gridCol>
                <a:gridCol w="443228">
                  <a:extLst>
                    <a:ext uri="{9D8B030D-6E8A-4147-A177-3AD203B41FA5}">
                      <a16:colId xmlns:a16="http://schemas.microsoft.com/office/drawing/2014/main" val="4119005253"/>
                    </a:ext>
                  </a:extLst>
                </a:gridCol>
              </a:tblGrid>
              <a:tr h="62327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8834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EA9AD45-746E-4325-A606-499DA78497A4}"/>
              </a:ext>
            </a:extLst>
          </p:cNvPr>
          <p:cNvSpPr txBox="1"/>
          <p:nvPr/>
        </p:nvSpPr>
        <p:spPr>
          <a:xfrm>
            <a:off x="7223186" y="1967422"/>
            <a:ext cx="40393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The numbers 1 to 9 add up to 45, </a:t>
            </a:r>
            <a:br>
              <a:rPr lang="en-GB" sz="36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so the red baubles need to add up to 30, while the orange baubles add up to 15.</a:t>
            </a:r>
          </a:p>
        </p:txBody>
      </p:sp>
      <p:pic>
        <p:nvPicPr>
          <p:cNvPr id="18" name="Picture 4" descr="Home, home page, home screen, house, main page icon - Download on Iconfinder">
            <a:hlinkClick r:id="rId3" action="ppaction://hlinksldjump"/>
            <a:extLst>
              <a:ext uri="{FF2B5EF4-FFF2-40B4-BE49-F238E27FC236}">
                <a16:creationId xmlns:a16="http://schemas.microsoft.com/office/drawing/2014/main" id="{F93D061C-C0EC-4D6F-8CC1-E8C03C92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845" y="5937742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0" name="Picture 19" descr="Black Check Mark Clip Art At Clker - Tick Icon Black And White Transparent  PNG - 600x527 - Free Download on NicePNG">
            <a:hlinkClick r:id="rId5" action="ppaction://hlinksldjump"/>
            <a:extLst>
              <a:ext uri="{FF2B5EF4-FFF2-40B4-BE49-F238E27FC236}">
                <a16:creationId xmlns:a16="http://schemas.microsoft.com/office/drawing/2014/main" id="{507C6C44-F333-482F-A04C-7E3F4C80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422" y="5937740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CCF2AE6-0458-4F5C-9148-9A5C6CFA05B9}"/>
              </a:ext>
            </a:extLst>
          </p:cNvPr>
          <p:cNvSpPr txBox="1"/>
          <p:nvPr/>
        </p:nvSpPr>
        <p:spPr>
          <a:xfrm>
            <a:off x="1018614" y="23737"/>
            <a:ext cx="11630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Place the numbers 1 to 9 once each into the baubles </a:t>
            </a:r>
            <a:r>
              <a:rPr lang="en-GB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 the tree, </a:t>
            </a:r>
            <a:br>
              <a:rPr lang="en-GB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 that the total of the red baubles is twice the total of the orange baubles.</a:t>
            </a:r>
            <a:endParaRPr lang="en-GB" sz="24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58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553AF48-0201-4910-A9A6-9A9AB6F87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23" y="738263"/>
            <a:ext cx="5267325" cy="6096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EF12181-F89B-45A7-B3D2-B82F3E5C37B2}"/>
              </a:ext>
            </a:extLst>
          </p:cNvPr>
          <p:cNvSpPr/>
          <p:nvPr/>
        </p:nvSpPr>
        <p:spPr>
          <a:xfrm>
            <a:off x="4299986" y="1367162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538CC4-B6C2-4064-80AD-0325EC1602D2}"/>
              </a:ext>
            </a:extLst>
          </p:cNvPr>
          <p:cNvSpPr/>
          <p:nvPr/>
        </p:nvSpPr>
        <p:spPr>
          <a:xfrm>
            <a:off x="4299986" y="4804299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4F6F01-F6F3-4B9F-8E8F-0BB90676E8A1}"/>
              </a:ext>
            </a:extLst>
          </p:cNvPr>
          <p:cNvSpPr/>
          <p:nvPr/>
        </p:nvSpPr>
        <p:spPr>
          <a:xfrm>
            <a:off x="6003813" y="4804299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3BB815-8918-4414-95B6-483B1E8BF258}"/>
              </a:ext>
            </a:extLst>
          </p:cNvPr>
          <p:cNvSpPr/>
          <p:nvPr/>
        </p:nvSpPr>
        <p:spPr>
          <a:xfrm>
            <a:off x="2585176" y="4813308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93601D-4F2C-45FF-8288-A89BD0ED3D06}"/>
              </a:ext>
            </a:extLst>
          </p:cNvPr>
          <p:cNvSpPr/>
          <p:nvPr/>
        </p:nvSpPr>
        <p:spPr>
          <a:xfrm>
            <a:off x="4966718" y="3995335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02F6A8-AA4E-4163-AE8D-009B9EB64767}"/>
              </a:ext>
            </a:extLst>
          </p:cNvPr>
          <p:cNvSpPr/>
          <p:nvPr/>
        </p:nvSpPr>
        <p:spPr>
          <a:xfrm>
            <a:off x="3606620" y="3999020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B42DC1-41E8-4C39-9E07-742E1E2DB456}"/>
              </a:ext>
            </a:extLst>
          </p:cNvPr>
          <p:cNvSpPr/>
          <p:nvPr/>
        </p:nvSpPr>
        <p:spPr>
          <a:xfrm>
            <a:off x="4304254" y="2680723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7C750D-A7BA-40F7-8BFC-BE15D5CB2BBB}"/>
              </a:ext>
            </a:extLst>
          </p:cNvPr>
          <p:cNvSpPr/>
          <p:nvPr/>
        </p:nvSpPr>
        <p:spPr>
          <a:xfrm>
            <a:off x="5212789" y="3126435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7EE543-7040-4A3A-AA46-30A5D9A48197}"/>
              </a:ext>
            </a:extLst>
          </p:cNvPr>
          <p:cNvSpPr/>
          <p:nvPr/>
        </p:nvSpPr>
        <p:spPr>
          <a:xfrm>
            <a:off x="3408805" y="3126435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D00983-D147-4B78-BDA4-70A67C6F657C}"/>
              </a:ext>
            </a:extLst>
          </p:cNvPr>
          <p:cNvSpPr txBox="1"/>
          <p:nvPr/>
        </p:nvSpPr>
        <p:spPr>
          <a:xfrm>
            <a:off x="7668297" y="2411677"/>
            <a:ext cx="3533121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GB" sz="24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Orange: 	</a:t>
            </a: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add to 15</a:t>
            </a:r>
            <a:endParaRPr lang="en-GB" sz="2400" b="1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Red: 		add to 30</a:t>
            </a:r>
          </a:p>
          <a:p>
            <a:pPr algn="l"/>
            <a:endParaRPr lang="en-GB" sz="1200" b="1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Left is one possible solution but there are more.</a:t>
            </a:r>
            <a:endParaRPr lang="en-GB" sz="2400" b="1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16" name="Picture 4" descr="Home, home page, home screen, house, main page icon - Download on Iconfinder">
            <a:hlinkClick r:id="rId3" action="ppaction://hlinksldjump"/>
            <a:extLst>
              <a:ext uri="{FF2B5EF4-FFF2-40B4-BE49-F238E27FC236}">
                <a16:creationId xmlns:a16="http://schemas.microsoft.com/office/drawing/2014/main" id="{BD5B074D-1F41-469F-B10D-2EDF6A36E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218" y="5988759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A3583B-DB1A-432F-AC51-6E81D5D18472}"/>
              </a:ext>
            </a:extLst>
          </p:cNvPr>
          <p:cNvSpPr txBox="1"/>
          <p:nvPr/>
        </p:nvSpPr>
        <p:spPr>
          <a:xfrm>
            <a:off x="4407054" y="1427270"/>
            <a:ext cx="78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4F9D82-A92D-4C80-97B0-8563C09EC0A2}"/>
              </a:ext>
            </a:extLst>
          </p:cNvPr>
          <p:cNvSpPr txBox="1"/>
          <p:nvPr/>
        </p:nvSpPr>
        <p:spPr>
          <a:xfrm>
            <a:off x="3511605" y="3152180"/>
            <a:ext cx="78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EEADE7-1F48-4B69-99E1-65A900BB361B}"/>
              </a:ext>
            </a:extLst>
          </p:cNvPr>
          <p:cNvSpPr txBox="1"/>
          <p:nvPr/>
        </p:nvSpPr>
        <p:spPr>
          <a:xfrm>
            <a:off x="5319857" y="3165602"/>
            <a:ext cx="78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B02A17-CF42-4A46-83D5-BA8F81B7BB3B}"/>
              </a:ext>
            </a:extLst>
          </p:cNvPr>
          <p:cNvSpPr txBox="1"/>
          <p:nvPr/>
        </p:nvSpPr>
        <p:spPr>
          <a:xfrm>
            <a:off x="2666712" y="4852475"/>
            <a:ext cx="78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5BA38E-49E5-484F-8D03-4C92FBB3C1E0}"/>
              </a:ext>
            </a:extLst>
          </p:cNvPr>
          <p:cNvSpPr txBox="1"/>
          <p:nvPr/>
        </p:nvSpPr>
        <p:spPr>
          <a:xfrm>
            <a:off x="4385308" y="4843466"/>
            <a:ext cx="78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42ED48-BC05-4813-85AF-A3906970C794}"/>
              </a:ext>
            </a:extLst>
          </p:cNvPr>
          <p:cNvSpPr txBox="1"/>
          <p:nvPr/>
        </p:nvSpPr>
        <p:spPr>
          <a:xfrm>
            <a:off x="6096000" y="4852475"/>
            <a:ext cx="78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6E2FA5-62BD-49BE-848E-497466C4D437}"/>
              </a:ext>
            </a:extLst>
          </p:cNvPr>
          <p:cNvSpPr txBox="1"/>
          <p:nvPr/>
        </p:nvSpPr>
        <p:spPr>
          <a:xfrm>
            <a:off x="4385308" y="2724319"/>
            <a:ext cx="76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3E336B-C66B-4A9D-BC32-73EDA72E5CEA}"/>
              </a:ext>
            </a:extLst>
          </p:cNvPr>
          <p:cNvSpPr txBox="1"/>
          <p:nvPr/>
        </p:nvSpPr>
        <p:spPr>
          <a:xfrm>
            <a:off x="3713688" y="4046274"/>
            <a:ext cx="78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4CF44A-65A8-4B04-A545-E39491525DA1}"/>
              </a:ext>
            </a:extLst>
          </p:cNvPr>
          <p:cNvSpPr txBox="1"/>
          <p:nvPr/>
        </p:nvSpPr>
        <p:spPr>
          <a:xfrm>
            <a:off x="5044666" y="4046274"/>
            <a:ext cx="78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57A54D-54F1-4EA5-9219-1FCEE6743FBD}"/>
              </a:ext>
            </a:extLst>
          </p:cNvPr>
          <p:cNvSpPr txBox="1"/>
          <p:nvPr/>
        </p:nvSpPr>
        <p:spPr>
          <a:xfrm>
            <a:off x="928337" y="85353"/>
            <a:ext cx="9021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 solution:</a:t>
            </a:r>
          </a:p>
        </p:txBody>
      </p:sp>
    </p:spTree>
    <p:extLst>
      <p:ext uri="{BB962C8B-B14F-4D97-AF65-F5344CB8AC3E}">
        <p14:creationId xmlns:p14="http://schemas.microsoft.com/office/powerpoint/2010/main" val="157195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B773B4-C61A-4942-ACB0-EF8667066B40}"/>
              </a:ext>
            </a:extLst>
          </p:cNvPr>
          <p:cNvSpPr txBox="1"/>
          <p:nvPr/>
        </p:nvSpPr>
        <p:spPr>
          <a:xfrm>
            <a:off x="2645592" y="565434"/>
            <a:ext cx="973911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Can you work out who these people are?</a:t>
            </a:r>
          </a:p>
          <a:p>
            <a:pPr algn="l"/>
            <a:r>
              <a:rPr lang="en-GB" sz="32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They’re all from the Christmas story.</a:t>
            </a:r>
            <a:endParaRPr lang="en-GB" sz="3200" b="1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556FD-962B-44B2-9DCB-F8D58E9BFC19}"/>
              </a:ext>
            </a:extLst>
          </p:cNvPr>
          <p:cNvSpPr txBox="1"/>
          <p:nvPr/>
        </p:nvSpPr>
        <p:spPr>
          <a:xfrm>
            <a:off x="2544693" y="1318781"/>
            <a:ext cx="566705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3800" b="0" i="0" spc="1000" dirty="0">
                <a:solidFill>
                  <a:schemeClr val="bg1"/>
                </a:solidFill>
                <a:effectLst/>
              </a:rPr>
              <a:t>YYY</a:t>
            </a:r>
            <a:r>
              <a:rPr lang="en-GB" sz="13800" b="0" i="0" dirty="0">
                <a:solidFill>
                  <a:schemeClr val="bg1"/>
                </a:solidFill>
                <a:effectLst/>
              </a:rPr>
              <a:t> </a:t>
            </a:r>
            <a:endParaRPr lang="en-GB" sz="2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CA13555-DF26-4875-BFB4-820C3D330074}"/>
              </a:ext>
            </a:extLst>
          </p:cNvPr>
          <p:cNvSpPr/>
          <p:nvPr/>
        </p:nvSpPr>
        <p:spPr>
          <a:xfrm rot="20726591">
            <a:off x="7614254" y="3082343"/>
            <a:ext cx="914400" cy="612648"/>
          </a:xfrm>
          <a:prstGeom prst="wedgeEllipseCallout">
            <a:avLst>
              <a:gd name="adj1" fmla="val -59668"/>
              <a:gd name="adj2" fmla="val 29172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8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B30E5833-CE26-43CE-ADDF-C544354E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320" y="5935244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9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45C4DB55-A10A-4A45-BC3E-DD00A76F2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474" y="5935241"/>
            <a:ext cx="720000" cy="7200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0" name="Picture 19" descr="Black Check Mark Clip Art At Clker - Tick Icon Black And White Transparent  PNG - 600x527 - Free Download on NicePNG">
            <a:hlinkClick r:id="rId6" action="ppaction://hlinksldjump"/>
            <a:extLst>
              <a:ext uri="{FF2B5EF4-FFF2-40B4-BE49-F238E27FC236}">
                <a16:creationId xmlns:a16="http://schemas.microsoft.com/office/drawing/2014/main" id="{1F3AA588-8D99-4403-B050-46F1DB001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897" y="5935242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5" name="Graphic 4" descr="Key with solid fill">
            <a:extLst>
              <a:ext uri="{FF2B5EF4-FFF2-40B4-BE49-F238E27FC236}">
                <a16:creationId xmlns:a16="http://schemas.microsoft.com/office/drawing/2014/main" id="{A31C33A3-1CBC-4404-B812-9C74C0DA13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9582" y="3395513"/>
            <a:ext cx="1684235" cy="1684235"/>
          </a:xfrm>
          <a:prstGeom prst="rect">
            <a:avLst/>
          </a:prstGeom>
        </p:spPr>
      </p:pic>
      <p:pic>
        <p:nvPicPr>
          <p:cNvPr id="9" name="Graphic 8" descr="Kitten with solid fill">
            <a:extLst>
              <a:ext uri="{FF2B5EF4-FFF2-40B4-BE49-F238E27FC236}">
                <a16:creationId xmlns:a16="http://schemas.microsoft.com/office/drawing/2014/main" id="{1FFEF44D-F9AD-4106-98FE-B6EBA8A79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61040" y="3337210"/>
            <a:ext cx="1532173" cy="1532173"/>
          </a:xfrm>
          <a:prstGeom prst="rect">
            <a:avLst/>
          </a:prstGeom>
        </p:spPr>
      </p:pic>
      <p:pic>
        <p:nvPicPr>
          <p:cNvPr id="11" name="Graphic 10" descr="Male with solid fill">
            <a:extLst>
              <a:ext uri="{FF2B5EF4-FFF2-40B4-BE49-F238E27FC236}">
                <a16:creationId xmlns:a16="http://schemas.microsoft.com/office/drawing/2014/main" id="{B065C7B9-6C44-48A8-9944-B4198ACCF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19809" y="1463468"/>
            <a:ext cx="1695340" cy="1695340"/>
          </a:xfrm>
          <a:prstGeom prst="rect">
            <a:avLst/>
          </a:prstGeom>
        </p:spPr>
      </p:pic>
      <p:pic>
        <p:nvPicPr>
          <p:cNvPr id="13" name="Graphic 12" descr="User Crown Male with solid fill">
            <a:extLst>
              <a:ext uri="{FF2B5EF4-FFF2-40B4-BE49-F238E27FC236}">
                <a16:creationId xmlns:a16="http://schemas.microsoft.com/office/drawing/2014/main" id="{F3F6E26C-0A61-4030-9164-C8A149D680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10679" y="5079748"/>
            <a:ext cx="1684235" cy="1684235"/>
          </a:xfrm>
          <a:prstGeom prst="rect">
            <a:avLst/>
          </a:prstGeom>
        </p:spPr>
      </p:pic>
      <p:pic>
        <p:nvPicPr>
          <p:cNvPr id="17" name="Graphic 16" descr="Splash with solid fill">
            <a:extLst>
              <a:ext uri="{FF2B5EF4-FFF2-40B4-BE49-F238E27FC236}">
                <a16:creationId xmlns:a16="http://schemas.microsoft.com/office/drawing/2014/main" id="{1E69A550-B888-4E58-A16D-98EC0B37C5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44693" y="3460571"/>
            <a:ext cx="1554121" cy="1554121"/>
          </a:xfrm>
          <a:prstGeom prst="rect">
            <a:avLst/>
          </a:prstGeom>
        </p:spPr>
      </p:pic>
      <p:pic>
        <p:nvPicPr>
          <p:cNvPr id="22" name="Graphic 21" descr="Female with solid fill">
            <a:extLst>
              <a:ext uri="{FF2B5EF4-FFF2-40B4-BE49-F238E27FC236}">
                <a16:creationId xmlns:a16="http://schemas.microsoft.com/office/drawing/2014/main" id="{14187905-A153-40FE-87A4-6D06821A80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63870" y="5188098"/>
            <a:ext cx="1461210" cy="1461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CFDD8C-5301-4976-BE83-C8BFA6961913}"/>
              </a:ext>
            </a:extLst>
          </p:cNvPr>
          <p:cNvCxnSpPr/>
          <p:nvPr/>
        </p:nvCxnSpPr>
        <p:spPr>
          <a:xfrm>
            <a:off x="5791471" y="5316508"/>
            <a:ext cx="1366221" cy="1140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B9A0D246-E4FB-4B85-8730-2A17432D5D94}"/>
              </a:ext>
            </a:extLst>
          </p:cNvPr>
          <p:cNvSpPr/>
          <p:nvPr/>
        </p:nvSpPr>
        <p:spPr>
          <a:xfrm>
            <a:off x="5710280" y="5240563"/>
            <a:ext cx="183898" cy="1675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BAEC3AA-B991-425D-A26A-B4D6C1FF1F7B}"/>
              </a:ext>
            </a:extLst>
          </p:cNvPr>
          <p:cNvSpPr/>
          <p:nvPr/>
        </p:nvSpPr>
        <p:spPr>
          <a:xfrm>
            <a:off x="7137968" y="6437095"/>
            <a:ext cx="81191" cy="80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1" name="Picture 20" descr="A picture containing red, indoor, orange&#10;&#10;Description automatically generated">
            <a:hlinkClick r:id="rId20" action="ppaction://hlinksldjump"/>
            <a:extLst>
              <a:ext uri="{FF2B5EF4-FFF2-40B4-BE49-F238E27FC236}">
                <a16:creationId xmlns:a16="http://schemas.microsoft.com/office/drawing/2014/main" id="{FB011E32-3D3A-4167-BDE0-69B05A1BB2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26" y="-1444"/>
            <a:ext cx="1950623" cy="2174910"/>
          </a:xfrm>
          <a:prstGeom prst="rect">
            <a:avLst/>
          </a:prstGeom>
        </p:spPr>
      </p:pic>
      <p:sp>
        <p:nvSpPr>
          <p:cNvPr id="23" name="TextBox 22">
            <a:hlinkClick r:id="rId20" action="ppaction://hlinksldjump"/>
            <a:extLst>
              <a:ext uri="{FF2B5EF4-FFF2-40B4-BE49-F238E27FC236}">
                <a16:creationId xmlns:a16="http://schemas.microsoft.com/office/drawing/2014/main" id="{E7516BB7-3330-42DA-A15C-1DA956AE685E}"/>
              </a:ext>
            </a:extLst>
          </p:cNvPr>
          <p:cNvSpPr txBox="1"/>
          <p:nvPr/>
        </p:nvSpPr>
        <p:spPr>
          <a:xfrm rot="19920137">
            <a:off x="1165214" y="1423391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WONDER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55CAE5-1945-4B65-9A76-6654421A54EF}"/>
              </a:ext>
            </a:extLst>
          </p:cNvPr>
          <p:cNvSpPr txBox="1"/>
          <p:nvPr/>
        </p:nvSpPr>
        <p:spPr>
          <a:xfrm>
            <a:off x="871368" y="653"/>
            <a:ext cx="104564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i="1" dirty="0">
                <a:solidFill>
                  <a:schemeClr val="bg2"/>
                </a:solidFill>
              </a:rPr>
              <a:t>For to us a child is born… and he will be called Wonderful Counsellor, Mighty God, Everlasting Father, Prince of Peace. 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158E0F2B-51F5-40F1-B005-E544C5139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787" y="3569238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2. 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E7FE741B-8BCD-496D-8CD1-A6A2985FE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568" y="5177298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3. </a:t>
            </a: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7204A0F4-7C5F-404A-A020-F5E8B09E7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568" y="1892689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1708092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B773B4-C61A-4942-ACB0-EF8667066B40}"/>
              </a:ext>
            </a:extLst>
          </p:cNvPr>
          <p:cNvSpPr txBox="1"/>
          <p:nvPr/>
        </p:nvSpPr>
        <p:spPr>
          <a:xfrm>
            <a:off x="1049936" y="402104"/>
            <a:ext cx="11630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Can you work out who these people are?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556FD-962B-44B2-9DCB-F8D58E9BFC19}"/>
              </a:ext>
            </a:extLst>
          </p:cNvPr>
          <p:cNvSpPr txBox="1"/>
          <p:nvPr/>
        </p:nvSpPr>
        <p:spPr>
          <a:xfrm>
            <a:off x="2003131" y="677260"/>
            <a:ext cx="566705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3800" b="0" i="0" spc="1000" dirty="0">
                <a:solidFill>
                  <a:schemeClr val="bg1"/>
                </a:solidFill>
                <a:effectLst/>
              </a:rPr>
              <a:t>YYY</a:t>
            </a:r>
            <a:r>
              <a:rPr lang="en-GB" sz="13800" b="0" i="0" dirty="0">
                <a:solidFill>
                  <a:schemeClr val="bg1"/>
                </a:solidFill>
                <a:effectLst/>
              </a:rPr>
              <a:t> </a:t>
            </a:r>
            <a:endParaRPr lang="en-GB" sz="2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CA13555-DF26-4875-BFB4-820C3D330074}"/>
              </a:ext>
            </a:extLst>
          </p:cNvPr>
          <p:cNvSpPr/>
          <p:nvPr/>
        </p:nvSpPr>
        <p:spPr>
          <a:xfrm rot="20726591">
            <a:off x="7251778" y="2406246"/>
            <a:ext cx="914400" cy="612648"/>
          </a:xfrm>
          <a:prstGeom prst="wedgeEllipseCallout">
            <a:avLst>
              <a:gd name="adj1" fmla="val -59668"/>
              <a:gd name="adj2" fmla="val 29172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8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B30E5833-CE26-43CE-ADDF-C544354E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320" y="5935244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0" name="Picture 19" descr="Black Check Mark Clip Art At Clker - Tick Icon Black And White Transparent  PNG - 600x527 - Free Download on NicePNG">
            <a:hlinkClick r:id="rId4" action="ppaction://hlinksldjump"/>
            <a:extLst>
              <a:ext uri="{FF2B5EF4-FFF2-40B4-BE49-F238E27FC236}">
                <a16:creationId xmlns:a16="http://schemas.microsoft.com/office/drawing/2014/main" id="{1F3AA588-8D99-4403-B050-46F1DB001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897" y="5935242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5" name="Graphic 4" descr="Key with solid fill">
            <a:extLst>
              <a:ext uri="{FF2B5EF4-FFF2-40B4-BE49-F238E27FC236}">
                <a16:creationId xmlns:a16="http://schemas.microsoft.com/office/drawing/2014/main" id="{A31C33A3-1CBC-4404-B812-9C74C0DA1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8832" y="2691567"/>
            <a:ext cx="1684235" cy="1684235"/>
          </a:xfrm>
          <a:prstGeom prst="rect">
            <a:avLst/>
          </a:prstGeom>
        </p:spPr>
      </p:pic>
      <p:pic>
        <p:nvPicPr>
          <p:cNvPr id="9" name="Graphic 8" descr="Kitten with solid fill">
            <a:extLst>
              <a:ext uri="{FF2B5EF4-FFF2-40B4-BE49-F238E27FC236}">
                <a16:creationId xmlns:a16="http://schemas.microsoft.com/office/drawing/2014/main" id="{1FFEF44D-F9AD-4106-98FE-B6EBA8A7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5342" y="2591150"/>
            <a:ext cx="1532173" cy="1532173"/>
          </a:xfrm>
          <a:prstGeom prst="rect">
            <a:avLst/>
          </a:prstGeom>
        </p:spPr>
      </p:pic>
      <p:pic>
        <p:nvPicPr>
          <p:cNvPr id="11" name="Graphic 10" descr="Male with solid fill">
            <a:extLst>
              <a:ext uri="{FF2B5EF4-FFF2-40B4-BE49-F238E27FC236}">
                <a16:creationId xmlns:a16="http://schemas.microsoft.com/office/drawing/2014/main" id="{B065C7B9-6C44-48A8-9944-B4198ACCF5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90623" y="937585"/>
            <a:ext cx="1695340" cy="1695340"/>
          </a:xfrm>
          <a:prstGeom prst="rect">
            <a:avLst/>
          </a:prstGeom>
        </p:spPr>
      </p:pic>
      <p:pic>
        <p:nvPicPr>
          <p:cNvPr id="13" name="Graphic 12" descr="User Crown Male with solid fill">
            <a:extLst>
              <a:ext uri="{FF2B5EF4-FFF2-40B4-BE49-F238E27FC236}">
                <a16:creationId xmlns:a16="http://schemas.microsoft.com/office/drawing/2014/main" id="{F3F6E26C-0A61-4030-9164-C8A149D680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09129" y="5248754"/>
            <a:ext cx="1684235" cy="1684235"/>
          </a:xfrm>
          <a:prstGeom prst="rect">
            <a:avLst/>
          </a:prstGeom>
        </p:spPr>
      </p:pic>
      <p:pic>
        <p:nvPicPr>
          <p:cNvPr id="17" name="Graphic 16" descr="Splash with solid fill">
            <a:extLst>
              <a:ext uri="{FF2B5EF4-FFF2-40B4-BE49-F238E27FC236}">
                <a16:creationId xmlns:a16="http://schemas.microsoft.com/office/drawing/2014/main" id="{1E69A550-B888-4E58-A16D-98EC0B37C5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40208" y="2821681"/>
            <a:ext cx="1554121" cy="1554121"/>
          </a:xfrm>
          <a:prstGeom prst="rect">
            <a:avLst/>
          </a:prstGeom>
        </p:spPr>
      </p:pic>
      <p:pic>
        <p:nvPicPr>
          <p:cNvPr id="22" name="Graphic 21" descr="Female with solid fill">
            <a:extLst>
              <a:ext uri="{FF2B5EF4-FFF2-40B4-BE49-F238E27FC236}">
                <a16:creationId xmlns:a16="http://schemas.microsoft.com/office/drawing/2014/main" id="{14187905-A153-40FE-87A4-6D06821A80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19993" y="5273423"/>
            <a:ext cx="1461210" cy="1461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CFDD8C-5301-4976-BE83-C8BFA6961913}"/>
              </a:ext>
            </a:extLst>
          </p:cNvPr>
          <p:cNvCxnSpPr/>
          <p:nvPr/>
        </p:nvCxnSpPr>
        <p:spPr>
          <a:xfrm>
            <a:off x="5489586" y="5429512"/>
            <a:ext cx="1366221" cy="1140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B9A0D246-E4FB-4B85-8730-2A17432D5D94}"/>
              </a:ext>
            </a:extLst>
          </p:cNvPr>
          <p:cNvSpPr/>
          <p:nvPr/>
        </p:nvSpPr>
        <p:spPr>
          <a:xfrm>
            <a:off x="5379169" y="5345728"/>
            <a:ext cx="183898" cy="1675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BAEC3AA-B991-425D-A26A-B4D6C1FF1F7B}"/>
              </a:ext>
            </a:extLst>
          </p:cNvPr>
          <p:cNvSpPr/>
          <p:nvPr/>
        </p:nvSpPr>
        <p:spPr>
          <a:xfrm>
            <a:off x="6824354" y="6548464"/>
            <a:ext cx="81191" cy="80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72D60C70-EFF5-4566-9B3A-35BF8786117A}"/>
              </a:ext>
            </a:extLst>
          </p:cNvPr>
          <p:cNvSpPr/>
          <p:nvPr/>
        </p:nvSpPr>
        <p:spPr>
          <a:xfrm>
            <a:off x="941294" y="2124636"/>
            <a:ext cx="1416424" cy="1532172"/>
          </a:xfrm>
          <a:prstGeom prst="wedgeEllipseCallout">
            <a:avLst>
              <a:gd name="adj1" fmla="val 51236"/>
              <a:gd name="adj2" fmla="val 4173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spill out of a pen, perhaps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B00657EA-8B1A-4E4E-91BE-A640EAB4370A}"/>
              </a:ext>
            </a:extLst>
          </p:cNvPr>
          <p:cNvSpPr/>
          <p:nvPr/>
        </p:nvSpPr>
        <p:spPr>
          <a:xfrm>
            <a:off x="8892934" y="2354438"/>
            <a:ext cx="2157386" cy="1768885"/>
          </a:xfrm>
          <a:prstGeom prst="wedgeEllipseCallout">
            <a:avLst>
              <a:gd name="adj1" fmla="val -82385"/>
              <a:gd name="adj2" fmla="val -874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sound does a cat make?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B10C2B21-1079-4A88-BDCC-040A6F4E6401}"/>
              </a:ext>
            </a:extLst>
          </p:cNvPr>
          <p:cNvSpPr/>
          <p:nvPr/>
        </p:nvSpPr>
        <p:spPr>
          <a:xfrm>
            <a:off x="7468685" y="813373"/>
            <a:ext cx="1917577" cy="1393883"/>
          </a:xfrm>
          <a:prstGeom prst="wedgeEllipseCallout">
            <a:avLst>
              <a:gd name="adj1" fmla="val -77116"/>
              <a:gd name="adj2" fmla="val 1754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Symbol for Male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1DEAA8B1-0A77-4642-83EB-1018D35857A7}"/>
              </a:ext>
            </a:extLst>
          </p:cNvPr>
          <p:cNvSpPr/>
          <p:nvPr/>
        </p:nvSpPr>
        <p:spPr>
          <a:xfrm>
            <a:off x="4688781" y="3814923"/>
            <a:ext cx="1917577" cy="1393883"/>
          </a:xfrm>
          <a:prstGeom prst="wedgeEllipseCallout">
            <a:avLst>
              <a:gd name="adj1" fmla="val -62156"/>
              <a:gd name="adj2" fmla="val 574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If this ring belonged to a woman, it would be ___ ring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C62F10F8-1297-4368-BDA3-5DAE7C278535}"/>
              </a:ext>
            </a:extLst>
          </p:cNvPr>
          <p:cNvSpPr/>
          <p:nvPr/>
        </p:nvSpPr>
        <p:spPr>
          <a:xfrm>
            <a:off x="6836771" y="4242926"/>
            <a:ext cx="2056163" cy="1509816"/>
          </a:xfrm>
          <a:prstGeom prst="wedgeEllipseCallout">
            <a:avLst>
              <a:gd name="adj1" fmla="val -68233"/>
              <a:gd name="adj2" fmla="val 7028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It’s not a staff, not a stick, begins with ‘r’</a:t>
            </a: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065BCDDB-1788-404E-A072-D8C1166D2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538" y="3621671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2. </a:t>
            </a: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C338EC1D-3A5D-4E1A-9C40-055546797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188" y="5355174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3. 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F0389592-C5BB-4175-ADFF-31F5C8A90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188" y="1299725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4290724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4556FD-962B-44B2-9DCB-F8D58E9BFC19}"/>
              </a:ext>
            </a:extLst>
          </p:cNvPr>
          <p:cNvSpPr txBox="1"/>
          <p:nvPr/>
        </p:nvSpPr>
        <p:spPr>
          <a:xfrm>
            <a:off x="2158161" y="815222"/>
            <a:ext cx="566705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3800" b="0" i="0" spc="1000" dirty="0">
                <a:solidFill>
                  <a:schemeClr val="bg1"/>
                </a:solidFill>
                <a:effectLst/>
              </a:rPr>
              <a:t>YYY</a:t>
            </a:r>
            <a:r>
              <a:rPr lang="en-GB" sz="13800" b="0" i="0" dirty="0">
                <a:solidFill>
                  <a:schemeClr val="bg1"/>
                </a:solidFill>
                <a:effectLst/>
              </a:rPr>
              <a:t> </a:t>
            </a:r>
            <a:endParaRPr lang="en-GB" sz="2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CA13555-DF26-4875-BFB4-820C3D330074}"/>
              </a:ext>
            </a:extLst>
          </p:cNvPr>
          <p:cNvSpPr/>
          <p:nvPr/>
        </p:nvSpPr>
        <p:spPr>
          <a:xfrm rot="20726591">
            <a:off x="7265447" y="2549981"/>
            <a:ext cx="914400" cy="612648"/>
          </a:xfrm>
          <a:prstGeom prst="wedgeEllipseCallout">
            <a:avLst>
              <a:gd name="adj1" fmla="val -59668"/>
              <a:gd name="adj2" fmla="val 29172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8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B30E5833-CE26-43CE-ADDF-C544354E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320" y="5935244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5" name="Graphic 4" descr="Key with solid fill">
            <a:extLst>
              <a:ext uri="{FF2B5EF4-FFF2-40B4-BE49-F238E27FC236}">
                <a16:creationId xmlns:a16="http://schemas.microsoft.com/office/drawing/2014/main" id="{A31C33A3-1CBC-4404-B812-9C74C0DA1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8268" y="2757995"/>
            <a:ext cx="1684235" cy="1684235"/>
          </a:xfrm>
          <a:prstGeom prst="rect">
            <a:avLst/>
          </a:prstGeom>
        </p:spPr>
      </p:pic>
      <p:pic>
        <p:nvPicPr>
          <p:cNvPr id="9" name="Graphic 8" descr="Kitten with solid fill">
            <a:extLst>
              <a:ext uri="{FF2B5EF4-FFF2-40B4-BE49-F238E27FC236}">
                <a16:creationId xmlns:a16="http://schemas.microsoft.com/office/drawing/2014/main" id="{1FFEF44D-F9AD-4106-98FE-B6EBA8A79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1731" y="2662913"/>
            <a:ext cx="1532173" cy="1532173"/>
          </a:xfrm>
          <a:prstGeom prst="rect">
            <a:avLst/>
          </a:prstGeom>
        </p:spPr>
      </p:pic>
      <p:pic>
        <p:nvPicPr>
          <p:cNvPr id="11" name="Graphic 10" descr="Male with solid fill">
            <a:extLst>
              <a:ext uri="{FF2B5EF4-FFF2-40B4-BE49-F238E27FC236}">
                <a16:creationId xmlns:a16="http://schemas.microsoft.com/office/drawing/2014/main" id="{B065C7B9-6C44-48A8-9944-B4198ACCF5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4939" y="1012547"/>
            <a:ext cx="1695340" cy="1695340"/>
          </a:xfrm>
          <a:prstGeom prst="rect">
            <a:avLst/>
          </a:prstGeom>
        </p:spPr>
      </p:pic>
      <p:pic>
        <p:nvPicPr>
          <p:cNvPr id="13" name="Graphic 12" descr="User Crown Male with solid fill">
            <a:extLst>
              <a:ext uri="{FF2B5EF4-FFF2-40B4-BE49-F238E27FC236}">
                <a16:creationId xmlns:a16="http://schemas.microsoft.com/office/drawing/2014/main" id="{F3F6E26C-0A61-4030-9164-C8A149D68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3103" y="4668730"/>
            <a:ext cx="1684235" cy="1684235"/>
          </a:xfrm>
          <a:prstGeom prst="rect">
            <a:avLst/>
          </a:prstGeom>
        </p:spPr>
      </p:pic>
      <p:pic>
        <p:nvPicPr>
          <p:cNvPr id="17" name="Graphic 16" descr="Splash with solid fill">
            <a:extLst>
              <a:ext uri="{FF2B5EF4-FFF2-40B4-BE49-F238E27FC236}">
                <a16:creationId xmlns:a16="http://schemas.microsoft.com/office/drawing/2014/main" id="{1E69A550-B888-4E58-A16D-98EC0B37C5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93103" y="2821958"/>
            <a:ext cx="1554121" cy="1554121"/>
          </a:xfrm>
          <a:prstGeom prst="rect">
            <a:avLst/>
          </a:prstGeom>
        </p:spPr>
      </p:pic>
      <p:pic>
        <p:nvPicPr>
          <p:cNvPr id="22" name="Graphic 21" descr="Female with solid fill">
            <a:extLst>
              <a:ext uri="{FF2B5EF4-FFF2-40B4-BE49-F238E27FC236}">
                <a16:creationId xmlns:a16="http://schemas.microsoft.com/office/drawing/2014/main" id="{14187905-A153-40FE-87A4-6D06821A80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00202" y="4668730"/>
            <a:ext cx="1461210" cy="1461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CFDD8C-5301-4976-BE83-C8BFA6961913}"/>
              </a:ext>
            </a:extLst>
          </p:cNvPr>
          <p:cNvCxnSpPr/>
          <p:nvPr/>
        </p:nvCxnSpPr>
        <p:spPr>
          <a:xfrm>
            <a:off x="5475371" y="4903351"/>
            <a:ext cx="1366221" cy="1140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B9A0D246-E4FB-4B85-8730-2A17432D5D94}"/>
              </a:ext>
            </a:extLst>
          </p:cNvPr>
          <p:cNvSpPr/>
          <p:nvPr/>
        </p:nvSpPr>
        <p:spPr>
          <a:xfrm>
            <a:off x="5348605" y="4779523"/>
            <a:ext cx="183898" cy="1675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BAEC3AA-B991-425D-A26A-B4D6C1FF1F7B}"/>
              </a:ext>
            </a:extLst>
          </p:cNvPr>
          <p:cNvSpPr/>
          <p:nvPr/>
        </p:nvSpPr>
        <p:spPr>
          <a:xfrm>
            <a:off x="6803847" y="6006917"/>
            <a:ext cx="81191" cy="80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9F142-6779-4AC0-853C-B5B2F2DEEAC8}"/>
              </a:ext>
            </a:extLst>
          </p:cNvPr>
          <p:cNvSpPr txBox="1"/>
          <p:nvPr/>
        </p:nvSpPr>
        <p:spPr>
          <a:xfrm>
            <a:off x="7825212" y="1201271"/>
            <a:ext cx="2950364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Three Wise Men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6FB6F6-96D5-4B9A-AC5D-653CCD18814F}"/>
              </a:ext>
            </a:extLst>
          </p:cNvPr>
          <p:cNvSpPr txBox="1"/>
          <p:nvPr/>
        </p:nvSpPr>
        <p:spPr>
          <a:xfrm>
            <a:off x="8695945" y="3112095"/>
            <a:ext cx="1872698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Innkeeper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33559A-BB61-46B2-80B0-E71805EC5CA9}"/>
              </a:ext>
            </a:extLst>
          </p:cNvPr>
          <p:cNvSpPr txBox="1"/>
          <p:nvPr/>
        </p:nvSpPr>
        <p:spPr>
          <a:xfrm>
            <a:off x="7203131" y="4708140"/>
            <a:ext cx="2084303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King Herod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370FEB43-966B-43A3-A267-AB70A9D8A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787" y="3569238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2. 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8CE834C6-8889-4C62-A310-BA043F2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568" y="5177298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3. 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B40647DE-6B4A-4AD4-912D-AF2B8AE82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568" y="1892689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3DCB7D-73F2-4819-B344-5206FF4099FE}"/>
              </a:ext>
            </a:extLst>
          </p:cNvPr>
          <p:cNvSpPr txBox="1"/>
          <p:nvPr/>
        </p:nvSpPr>
        <p:spPr>
          <a:xfrm>
            <a:off x="953167" y="214741"/>
            <a:ext cx="9021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solution:</a:t>
            </a:r>
          </a:p>
        </p:txBody>
      </p:sp>
    </p:spTree>
    <p:extLst>
      <p:ext uri="{BB962C8B-B14F-4D97-AF65-F5344CB8AC3E}">
        <p14:creationId xmlns:p14="http://schemas.microsoft.com/office/powerpoint/2010/main" val="2439205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B773B4-C61A-4942-ACB0-EF8667066B40}"/>
              </a:ext>
            </a:extLst>
          </p:cNvPr>
          <p:cNvSpPr txBox="1"/>
          <p:nvPr/>
        </p:nvSpPr>
        <p:spPr>
          <a:xfrm>
            <a:off x="2736885" y="514904"/>
            <a:ext cx="846483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0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This is how to </a:t>
            </a:r>
            <a:r>
              <a:rPr lang="en-GB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say Happy Christmas in some other languages.</a:t>
            </a:r>
          </a:p>
          <a:p>
            <a:pPr algn="l"/>
            <a:endParaRPr lang="en-GB" sz="3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r>
              <a:rPr lang="en-GB" sz="32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Can you work </a:t>
            </a:r>
            <a:r>
              <a:rPr lang="en-GB" sz="32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out </a:t>
            </a:r>
            <a:r>
              <a:rPr lang="en-GB" sz="32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which languages they are?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06ED997-55EA-4D6C-8175-2EDE28518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04383"/>
              </p:ext>
            </p:extLst>
          </p:nvPr>
        </p:nvGraphicFramePr>
        <p:xfrm>
          <a:off x="2826318" y="3641506"/>
          <a:ext cx="7641334" cy="216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0667">
                  <a:extLst>
                    <a:ext uri="{9D8B030D-6E8A-4147-A177-3AD203B41FA5}">
                      <a16:colId xmlns:a16="http://schemas.microsoft.com/office/drawing/2014/main" val="241218852"/>
                    </a:ext>
                  </a:extLst>
                </a:gridCol>
                <a:gridCol w="3820667">
                  <a:extLst>
                    <a:ext uri="{9D8B030D-6E8A-4147-A177-3AD203B41FA5}">
                      <a16:colId xmlns:a16="http://schemas.microsoft.com/office/drawing/2014/main" val="231861575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1. 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Joyeux Noël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Buon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Natale</a:t>
                      </a:r>
                      <a:endParaRPr lang="en-GB" sz="2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4636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Feliz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Navidad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6.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Nadolig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Llawen</a:t>
                      </a:r>
                      <a:endParaRPr lang="en-GB" sz="2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643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3. 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 Jul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7.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Fröhliche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Weihnachten</a:t>
                      </a:r>
                      <a:endParaRPr lang="en-GB" sz="2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0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Mutlu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Noeller</a:t>
                      </a:r>
                      <a:endParaRPr lang="en-GB" sz="2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Feliz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Natal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19416"/>
                  </a:ext>
                </a:extLst>
              </a:tr>
            </a:tbl>
          </a:graphicData>
        </a:graphic>
      </p:graphicFrame>
      <p:pic>
        <p:nvPicPr>
          <p:cNvPr id="15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32B701DD-6245-4C8F-9FAA-B8093D5B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916" y="5946706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6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45B8B856-FCD5-42D2-9DFF-2D9AD4F24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70" y="5946703"/>
            <a:ext cx="720000" cy="7200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7" name="Picture 16" descr="Black Check Mark Clip Art At Clker - Tick Icon Black And White Transparent  PNG - 600x527 - Free Download on NicePNG">
            <a:hlinkClick r:id="rId6" action="ppaction://hlinksldjump"/>
            <a:extLst>
              <a:ext uri="{FF2B5EF4-FFF2-40B4-BE49-F238E27FC236}">
                <a16:creationId xmlns:a16="http://schemas.microsoft.com/office/drawing/2014/main" id="{F89E4217-011B-4E51-BCF6-B5DDAFDC3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493" y="5946704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8" name="Picture 7" descr="A picture containing red, indoor, orang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C4865DD-B85E-4284-8061-286CCA4F4E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0" y="0"/>
            <a:ext cx="1950623" cy="2174910"/>
          </a:xfrm>
          <a:prstGeom prst="rect">
            <a:avLst/>
          </a:prstGeom>
        </p:spPr>
      </p:pic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BB824633-14E2-4B98-8108-8A7701B3D801}"/>
              </a:ext>
            </a:extLst>
          </p:cNvPr>
          <p:cNvSpPr txBox="1"/>
          <p:nvPr/>
        </p:nvSpPr>
        <p:spPr>
          <a:xfrm rot="20118456">
            <a:off x="1132623" y="1376679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PEACE</a:t>
            </a:r>
            <a:endParaRPr lang="en-GB" sz="1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A0973-AD9E-4732-AD9B-62584F7C9684}"/>
              </a:ext>
            </a:extLst>
          </p:cNvPr>
          <p:cNvSpPr txBox="1"/>
          <p:nvPr/>
        </p:nvSpPr>
        <p:spPr>
          <a:xfrm>
            <a:off x="990281" y="-2136"/>
            <a:ext cx="1021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1" dirty="0">
                <a:solidFill>
                  <a:schemeClr val="bg2"/>
                </a:solidFill>
                <a:effectLst/>
              </a:rPr>
              <a:t>Glory to God in the highest and on earth peace. </a:t>
            </a:r>
          </a:p>
        </p:txBody>
      </p:sp>
    </p:spTree>
    <p:extLst>
      <p:ext uri="{BB962C8B-B14F-4D97-AF65-F5344CB8AC3E}">
        <p14:creationId xmlns:p14="http://schemas.microsoft.com/office/powerpoint/2010/main" val="5620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red, indoor, orang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AAF9AACD-E146-47EE-8A3A-FBC4B5B72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57" y="3025004"/>
            <a:ext cx="1950623" cy="2174910"/>
          </a:xfrm>
          <a:prstGeom prst="rect">
            <a:avLst/>
          </a:prstGeom>
        </p:spPr>
      </p:pic>
      <p:pic>
        <p:nvPicPr>
          <p:cNvPr id="46" name="Picture 45" descr="A picture containing red, indoor, orang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605D9FC9-2D43-4B03-8EF0-DEB7E9E38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94" y="1380874"/>
            <a:ext cx="1950623" cy="2174910"/>
          </a:xfrm>
          <a:prstGeom prst="rect">
            <a:avLst/>
          </a:prstGeom>
        </p:spPr>
      </p:pic>
      <p:pic>
        <p:nvPicPr>
          <p:cNvPr id="3" name="Picture 2" descr="A picture containing red, indoor, orange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1A727228-2879-4405-8BA8-F96C8211F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22" y="3051687"/>
            <a:ext cx="1950623" cy="2174910"/>
          </a:xfrm>
          <a:prstGeom prst="rect">
            <a:avLst/>
          </a:prstGeom>
        </p:spPr>
      </p:pic>
      <p:pic>
        <p:nvPicPr>
          <p:cNvPr id="38" name="Picture 37" descr="A picture containing red, indoor, orang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26652909-54A5-42B3-AD5B-6163F7BCD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83" y="2997552"/>
            <a:ext cx="1950623" cy="2174910"/>
          </a:xfrm>
          <a:prstGeom prst="rect">
            <a:avLst/>
          </a:prstGeom>
        </p:spPr>
      </p:pic>
      <p:pic>
        <p:nvPicPr>
          <p:cNvPr id="39" name="Picture 38" descr="A picture containing red, indoor, orange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8EFEF41C-FF50-42AD-A447-49E1129FD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38" y="1391102"/>
            <a:ext cx="1950623" cy="2174910"/>
          </a:xfrm>
          <a:prstGeom prst="rect">
            <a:avLst/>
          </a:prstGeom>
        </p:spPr>
      </p:pic>
      <p:pic>
        <p:nvPicPr>
          <p:cNvPr id="40" name="Picture 39" descr="A picture containing red, indoor, orange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5B6C760F-1EEE-4E52-9BED-2BB0022BE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542" y="1374129"/>
            <a:ext cx="1950623" cy="2174910"/>
          </a:xfrm>
          <a:prstGeom prst="rect">
            <a:avLst/>
          </a:prstGeom>
        </p:spPr>
      </p:pic>
      <p:pic>
        <p:nvPicPr>
          <p:cNvPr id="41" name="Picture 40" descr="A picture containing red, indoor, orange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C2E9FEC1-4CB5-4B93-AC16-E73EBD086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09" y="3051687"/>
            <a:ext cx="1950623" cy="2174910"/>
          </a:xfrm>
          <a:prstGeom prst="rect">
            <a:avLst/>
          </a:prstGeom>
        </p:spPr>
      </p:pic>
      <p:pic>
        <p:nvPicPr>
          <p:cNvPr id="42" name="Picture 41" descr="A picture containing red, indoor, orange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18ECC847-34E7-41E3-9EFB-05846A975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97" y="1380874"/>
            <a:ext cx="1950623" cy="2174910"/>
          </a:xfrm>
          <a:prstGeom prst="rect">
            <a:avLst/>
          </a:prstGeom>
        </p:spPr>
      </p:pic>
      <p:pic>
        <p:nvPicPr>
          <p:cNvPr id="43" name="Picture 42" descr="A picture containing red, indoor, orange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C64C90BE-E136-4318-A523-1E1D25EE8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57" y="1391102"/>
            <a:ext cx="1950623" cy="2174910"/>
          </a:xfrm>
          <a:prstGeom prst="rect">
            <a:avLst/>
          </a:prstGeom>
        </p:spPr>
      </p:pic>
      <p:pic>
        <p:nvPicPr>
          <p:cNvPr id="44" name="Picture 43" descr="A picture containing red, indoor, orange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FD0EACDF-7D3F-49F5-BCB3-91525EB42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10" y="3113014"/>
            <a:ext cx="1950623" cy="2174910"/>
          </a:xfrm>
          <a:prstGeom prst="rect">
            <a:avLst/>
          </a:prstGeom>
        </p:spPr>
      </p:pic>
      <p:pic>
        <p:nvPicPr>
          <p:cNvPr id="45" name="Picture 44" descr="A picture containing red, indoor, orange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B81EEF52-B99B-44C0-9822-A35103D81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76" y="5536116"/>
            <a:ext cx="1307764" cy="1458134"/>
          </a:xfrm>
          <a:prstGeom prst="rect">
            <a:avLst/>
          </a:prstGeom>
        </p:spPr>
      </p:pic>
      <p:sp>
        <p:nvSpPr>
          <p:cNvPr id="24" name="TextBox 23">
            <a:hlinkClick r:id="rId4" action="ppaction://hlinksldjump"/>
            <a:extLst>
              <a:ext uri="{FF2B5EF4-FFF2-40B4-BE49-F238E27FC236}">
                <a16:creationId xmlns:a16="http://schemas.microsoft.com/office/drawing/2014/main" id="{91D1C282-C699-4329-AFEB-8A8174793CA1}"/>
              </a:ext>
            </a:extLst>
          </p:cNvPr>
          <p:cNvSpPr txBox="1"/>
          <p:nvPr/>
        </p:nvSpPr>
        <p:spPr>
          <a:xfrm rot="19670395">
            <a:off x="1343021" y="2746188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LOVE</a:t>
            </a:r>
            <a:endParaRPr lang="en-GB" sz="1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5" name="TextBox 24">
            <a:hlinkClick r:id="rId10" action="ppaction://hlinksldjump"/>
            <a:extLst>
              <a:ext uri="{FF2B5EF4-FFF2-40B4-BE49-F238E27FC236}">
                <a16:creationId xmlns:a16="http://schemas.microsoft.com/office/drawing/2014/main" id="{0A14D45C-E4B2-4194-BFD1-FD1C20F208B4}"/>
              </a:ext>
            </a:extLst>
          </p:cNvPr>
          <p:cNvSpPr txBox="1"/>
          <p:nvPr/>
        </p:nvSpPr>
        <p:spPr>
          <a:xfrm rot="19876255">
            <a:off x="3255586" y="2716469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HOME</a:t>
            </a:r>
            <a:endParaRPr lang="en-GB" sz="1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6" name="TextBox 25">
            <a:hlinkClick r:id="rId11" action="ppaction://hlinksldjump"/>
            <a:extLst>
              <a:ext uri="{FF2B5EF4-FFF2-40B4-BE49-F238E27FC236}">
                <a16:creationId xmlns:a16="http://schemas.microsoft.com/office/drawing/2014/main" id="{36F68C1F-A001-47FE-86C7-C093FC22C212}"/>
              </a:ext>
            </a:extLst>
          </p:cNvPr>
          <p:cNvSpPr txBox="1"/>
          <p:nvPr/>
        </p:nvSpPr>
        <p:spPr>
          <a:xfrm rot="19678404">
            <a:off x="5310139" y="2716469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CHILDREN</a:t>
            </a:r>
            <a:endParaRPr lang="en-GB" sz="1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04EB1629-BCF4-430B-BD3D-8CBBA590921C}"/>
              </a:ext>
            </a:extLst>
          </p:cNvPr>
          <p:cNvSpPr txBox="1"/>
          <p:nvPr/>
        </p:nvSpPr>
        <p:spPr>
          <a:xfrm rot="19852360">
            <a:off x="9334676" y="4462741"/>
            <a:ext cx="152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GIFTS</a:t>
            </a:r>
            <a:endParaRPr lang="en-GB" sz="1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8" name="TextBox 27">
            <a:hlinkClick r:id="rId7" action="ppaction://hlinksldjump"/>
            <a:extLst>
              <a:ext uri="{FF2B5EF4-FFF2-40B4-BE49-F238E27FC236}">
                <a16:creationId xmlns:a16="http://schemas.microsoft.com/office/drawing/2014/main" id="{C911005A-56C2-48B6-861A-E05F52CEB23A}"/>
              </a:ext>
            </a:extLst>
          </p:cNvPr>
          <p:cNvSpPr txBox="1"/>
          <p:nvPr/>
        </p:nvSpPr>
        <p:spPr>
          <a:xfrm rot="19919582">
            <a:off x="7371292" y="2757744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JOY</a:t>
            </a:r>
            <a:endParaRPr lang="en-GB" sz="1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9" name="TextBox 28">
            <a:hlinkClick r:id="rId8" action="ppaction://hlinksldjump"/>
            <a:extLst>
              <a:ext uri="{FF2B5EF4-FFF2-40B4-BE49-F238E27FC236}">
                <a16:creationId xmlns:a16="http://schemas.microsoft.com/office/drawing/2014/main" id="{0FB4CD68-95E3-43BB-B5AD-88347167C9BE}"/>
              </a:ext>
            </a:extLst>
          </p:cNvPr>
          <p:cNvSpPr txBox="1"/>
          <p:nvPr/>
        </p:nvSpPr>
        <p:spPr>
          <a:xfrm rot="19710714">
            <a:off x="9324821" y="2737439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SIMPLICITY</a:t>
            </a:r>
          </a:p>
        </p:txBody>
      </p:sp>
      <p:sp>
        <p:nvSpPr>
          <p:cNvPr id="30" name="TextBox 29">
            <a:hlinkClick r:id="rId9" action="ppaction://hlinksldjump"/>
            <a:extLst>
              <a:ext uri="{FF2B5EF4-FFF2-40B4-BE49-F238E27FC236}">
                <a16:creationId xmlns:a16="http://schemas.microsoft.com/office/drawing/2014/main" id="{6B79D650-0E36-4FC0-A315-D8FF70B89897}"/>
              </a:ext>
            </a:extLst>
          </p:cNvPr>
          <p:cNvSpPr txBox="1"/>
          <p:nvPr/>
        </p:nvSpPr>
        <p:spPr>
          <a:xfrm rot="19920137">
            <a:off x="1426197" y="4476522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WONDER</a:t>
            </a:r>
          </a:p>
        </p:txBody>
      </p:sp>
      <p:sp>
        <p:nvSpPr>
          <p:cNvPr id="31" name="TextBox 30">
            <a:hlinkClick r:id="rId6" action="ppaction://hlinksldjump"/>
            <a:extLst>
              <a:ext uri="{FF2B5EF4-FFF2-40B4-BE49-F238E27FC236}">
                <a16:creationId xmlns:a16="http://schemas.microsoft.com/office/drawing/2014/main" id="{538C9BF3-A188-4E23-A5B8-D4CDD8D9A895}"/>
              </a:ext>
            </a:extLst>
          </p:cNvPr>
          <p:cNvSpPr txBox="1"/>
          <p:nvPr/>
        </p:nvSpPr>
        <p:spPr>
          <a:xfrm rot="20118456">
            <a:off x="3323106" y="4356160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PEACE</a:t>
            </a:r>
            <a:endParaRPr lang="en-GB" sz="1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32" name="TextBox 31">
            <a:hlinkClick r:id="rId5" action="ppaction://hlinksldjump"/>
            <a:extLst>
              <a:ext uri="{FF2B5EF4-FFF2-40B4-BE49-F238E27FC236}">
                <a16:creationId xmlns:a16="http://schemas.microsoft.com/office/drawing/2014/main" id="{63832D92-CC09-434E-BF23-B701B48EF96B}"/>
              </a:ext>
            </a:extLst>
          </p:cNvPr>
          <p:cNvSpPr txBox="1"/>
          <p:nvPr/>
        </p:nvSpPr>
        <p:spPr>
          <a:xfrm rot="19839564">
            <a:off x="7430701" y="4407981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IMMANUEL</a:t>
            </a:r>
          </a:p>
        </p:txBody>
      </p:sp>
      <p:sp>
        <p:nvSpPr>
          <p:cNvPr id="33" name="TextBox 32">
            <a:hlinkClick r:id="rId2" action="ppaction://hlinksldjump"/>
            <a:extLst>
              <a:ext uri="{FF2B5EF4-FFF2-40B4-BE49-F238E27FC236}">
                <a16:creationId xmlns:a16="http://schemas.microsoft.com/office/drawing/2014/main" id="{8AA8FFD4-7554-480D-9A69-85EEFD99F69B}"/>
              </a:ext>
            </a:extLst>
          </p:cNvPr>
          <p:cNvSpPr txBox="1"/>
          <p:nvPr/>
        </p:nvSpPr>
        <p:spPr>
          <a:xfrm rot="19856030">
            <a:off x="5330660" y="4405017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MIRACLE</a:t>
            </a:r>
            <a:endParaRPr lang="en-GB" sz="1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35" name="TextBox 34">
            <a:hlinkClick r:id="rId13" action="ppaction://hlinksldjump"/>
            <a:extLst>
              <a:ext uri="{FF2B5EF4-FFF2-40B4-BE49-F238E27FC236}">
                <a16:creationId xmlns:a16="http://schemas.microsoft.com/office/drawing/2014/main" id="{96CF11A1-77CA-4D9D-84CE-0EBDF660A17A}"/>
              </a:ext>
            </a:extLst>
          </p:cNvPr>
          <p:cNvSpPr txBox="1"/>
          <p:nvPr/>
        </p:nvSpPr>
        <p:spPr>
          <a:xfrm rot="19905361">
            <a:off x="9815760" y="6421677"/>
            <a:ext cx="12985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FINISHED</a:t>
            </a:r>
            <a:endParaRPr lang="en-GB" sz="11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1D9EE8EA-7589-4F4D-850F-A3AB3ACA5FBB}"/>
              </a:ext>
            </a:extLst>
          </p:cNvPr>
          <p:cNvSpPr txBox="1">
            <a:spLocks/>
          </p:cNvSpPr>
          <p:nvPr/>
        </p:nvSpPr>
        <p:spPr>
          <a:xfrm>
            <a:off x="1449835" y="151732"/>
            <a:ext cx="944969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Click on one of the top ten bags to solve a puzzle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8099E-AD14-4215-AA8E-15653CABB8C6}"/>
              </a:ext>
            </a:extLst>
          </p:cNvPr>
          <p:cNvSpPr txBox="1"/>
          <p:nvPr/>
        </p:nvSpPr>
        <p:spPr>
          <a:xfrm rot="16200000">
            <a:off x="10309527" y="5058117"/>
            <a:ext cx="3291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Image by Monika </a:t>
            </a:r>
            <a:r>
              <a:rPr lang="en-GB" sz="1400" i="1" dirty="0" err="1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Grafik</a:t>
            </a:r>
            <a:r>
              <a:rPr lang="en-GB" sz="1400" i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from </a:t>
            </a:r>
            <a:r>
              <a:rPr lang="en-GB" sz="1400" i="1" dirty="0" err="1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Pixabay</a:t>
            </a:r>
            <a:endParaRPr lang="en-GB" sz="1400" i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97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B773B4-C61A-4942-ACB0-EF8667066B40}"/>
              </a:ext>
            </a:extLst>
          </p:cNvPr>
          <p:cNvSpPr txBox="1"/>
          <p:nvPr/>
        </p:nvSpPr>
        <p:spPr>
          <a:xfrm>
            <a:off x="1120867" y="137505"/>
            <a:ext cx="11630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This is how to </a:t>
            </a:r>
            <a:r>
              <a:rPr lang="en-GB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say Happy Christmas in some other languages.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06ED997-55EA-4D6C-8175-2EDE28518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59270"/>
              </p:ext>
            </p:extLst>
          </p:nvPr>
        </p:nvGraphicFramePr>
        <p:xfrm>
          <a:off x="1394225" y="1669631"/>
          <a:ext cx="7152296" cy="216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6148">
                  <a:extLst>
                    <a:ext uri="{9D8B030D-6E8A-4147-A177-3AD203B41FA5}">
                      <a16:colId xmlns:a16="http://schemas.microsoft.com/office/drawing/2014/main" val="241218852"/>
                    </a:ext>
                  </a:extLst>
                </a:gridCol>
                <a:gridCol w="3576148">
                  <a:extLst>
                    <a:ext uri="{9D8B030D-6E8A-4147-A177-3AD203B41FA5}">
                      <a16:colId xmlns:a16="http://schemas.microsoft.com/office/drawing/2014/main" val="231861575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1. 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Joyeux Noël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Buon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Natale</a:t>
                      </a:r>
                      <a:endParaRPr lang="en-GB" sz="2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4636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Feliz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Navidad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6.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Nadolig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Llawen</a:t>
                      </a:r>
                      <a:endParaRPr lang="en-GB" sz="2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643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3. 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 Jul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7.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Fröhliche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Weihnachten</a:t>
                      </a:r>
                      <a:endParaRPr lang="en-GB" sz="2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0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Mutlu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Noeller</a:t>
                      </a:r>
                      <a:endParaRPr lang="en-GB" sz="2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Feliz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Natal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19416"/>
                  </a:ext>
                </a:extLst>
              </a:tr>
            </a:tbl>
          </a:graphicData>
        </a:graphic>
      </p:graphicFrame>
      <p:pic>
        <p:nvPicPr>
          <p:cNvPr id="15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32B701DD-6245-4C8F-9FAA-B8093D5B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671" y="6000496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7" name="Picture 16" descr="Black Check Mark Clip Art At Clker - Tick Icon Black And White Transparent  PNG - 600x527 - Free Download on NicePNG">
            <a:hlinkClick r:id="rId4" action="ppaction://hlinksldjump"/>
            <a:extLst>
              <a:ext uri="{FF2B5EF4-FFF2-40B4-BE49-F238E27FC236}">
                <a16:creationId xmlns:a16="http://schemas.microsoft.com/office/drawing/2014/main" id="{F89E4217-011B-4E51-BCF6-B5DDAFDC3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48" y="6000494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2B0DB2-9E2C-4EC0-8719-8DBD9CD4E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02786"/>
              </p:ext>
            </p:extLst>
          </p:nvPr>
        </p:nvGraphicFramePr>
        <p:xfrm>
          <a:off x="1378775" y="4525813"/>
          <a:ext cx="7167746" cy="216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7950">
                  <a:extLst>
                    <a:ext uri="{9D8B030D-6E8A-4147-A177-3AD203B41FA5}">
                      <a16:colId xmlns:a16="http://schemas.microsoft.com/office/drawing/2014/main" val="241218852"/>
                    </a:ext>
                  </a:extLst>
                </a:gridCol>
                <a:gridCol w="3619796">
                  <a:extLst>
                    <a:ext uri="{9D8B030D-6E8A-4147-A177-3AD203B41FA5}">
                      <a16:colId xmlns:a16="http://schemas.microsoft.com/office/drawing/2014/main" val="231861575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French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</a:t>
                      </a:r>
                      <a:endParaRPr lang="en-GB" sz="2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4636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Italian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Portuguese</a:t>
                      </a:r>
                      <a:endParaRPr lang="en-GB" sz="2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643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Spanish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Swedish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0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Turkish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Welsh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194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4A7AC1-09B3-47C1-9C31-268744BC0036}"/>
              </a:ext>
            </a:extLst>
          </p:cNvPr>
          <p:cNvSpPr txBox="1"/>
          <p:nvPr/>
        </p:nvSpPr>
        <p:spPr>
          <a:xfrm>
            <a:off x="1346656" y="4064148"/>
            <a:ext cx="7528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These are the languages (BUT IN THE WRONG ORDER!).</a:t>
            </a:r>
            <a:endParaRPr lang="en-GB" sz="2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93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06ED997-55EA-4D6C-8175-2EDE28518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68897"/>
              </p:ext>
            </p:extLst>
          </p:nvPr>
        </p:nvGraphicFramePr>
        <p:xfrm>
          <a:off x="1136317" y="1489668"/>
          <a:ext cx="7152296" cy="216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6148">
                  <a:extLst>
                    <a:ext uri="{9D8B030D-6E8A-4147-A177-3AD203B41FA5}">
                      <a16:colId xmlns:a16="http://schemas.microsoft.com/office/drawing/2014/main" val="241218852"/>
                    </a:ext>
                  </a:extLst>
                </a:gridCol>
                <a:gridCol w="3576148">
                  <a:extLst>
                    <a:ext uri="{9D8B030D-6E8A-4147-A177-3AD203B41FA5}">
                      <a16:colId xmlns:a16="http://schemas.microsoft.com/office/drawing/2014/main" val="231861575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1. 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Joyeux Noël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French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4636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2.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Feliz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 Navidad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Spanish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643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3. 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God Jul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Swedish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0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4.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Mutlu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Noeller</a:t>
                      </a:r>
                      <a:endParaRPr lang="en-GB" sz="2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Droid Sans" panose="020B0606030804020204" pitchFamily="34" charset="0"/>
                        <a:cs typeface="Droid Sans" panose="020B0606030804020204" pitchFamily="34" charset="0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Turkish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19416"/>
                  </a:ext>
                </a:extLst>
              </a:tr>
            </a:tbl>
          </a:graphicData>
        </a:graphic>
      </p:graphicFrame>
      <p:pic>
        <p:nvPicPr>
          <p:cNvPr id="15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32B701DD-6245-4C8F-9FAA-B8093D5B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671" y="6000496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C9D370-366D-4D79-8E19-693A53D5C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82645"/>
              </p:ext>
            </p:extLst>
          </p:nvPr>
        </p:nvGraphicFramePr>
        <p:xfrm>
          <a:off x="1136317" y="3649668"/>
          <a:ext cx="7152296" cy="216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6148">
                  <a:extLst>
                    <a:ext uri="{9D8B030D-6E8A-4147-A177-3AD203B41FA5}">
                      <a16:colId xmlns:a16="http://schemas.microsoft.com/office/drawing/2014/main" val="241218852"/>
                    </a:ext>
                  </a:extLst>
                </a:gridCol>
                <a:gridCol w="3576148">
                  <a:extLst>
                    <a:ext uri="{9D8B030D-6E8A-4147-A177-3AD203B41FA5}">
                      <a16:colId xmlns:a16="http://schemas.microsoft.com/office/drawing/2014/main" val="231861575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5.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Buon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 Natale</a:t>
                      </a:r>
                      <a:endParaRPr lang="en-GB" sz="2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Droid Sans" panose="020B0606030804020204" pitchFamily="34" charset="0"/>
                        <a:cs typeface="Droid Sans" panose="020B0606030804020204" pitchFamily="34" charset="0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Italian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4636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6.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Nadolig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Llawen</a:t>
                      </a:r>
                      <a:endParaRPr lang="en-GB" sz="2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Droid Sans" panose="020B0606030804020204" pitchFamily="34" charset="0"/>
                        <a:cs typeface="Droid Sans" panose="020B0606030804020204" pitchFamily="34" charset="0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Welsh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643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7.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Fröhliche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Weihnachten</a:t>
                      </a:r>
                      <a:endParaRPr lang="en-GB" sz="2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Droid Sans" panose="020B0606030804020204" pitchFamily="34" charset="0"/>
                        <a:cs typeface="Droid Sans" panose="020B0606030804020204" pitchFamily="34" charset="0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German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0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8. </a:t>
                      </a:r>
                      <a:r>
                        <a:rPr lang="en-GB" sz="2400" b="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Feliz</a:t>
                      </a:r>
                      <a:r>
                        <a:rPr lang="en-GB" sz="24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Droid Sans" panose="020B0606030804020204" pitchFamily="34" charset="0"/>
                          <a:cs typeface="Droid Sans" panose="020B0606030804020204" pitchFamily="34" charset="0"/>
                        </a:rPr>
                        <a:t> Natal</a:t>
                      </a: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Portuguese</a:t>
                      </a:r>
                      <a:endParaRPr lang="en-GB" sz="2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52" marR="49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1941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F58706-6F1F-4FF4-99CA-504F04335FB1}"/>
              </a:ext>
            </a:extLst>
          </p:cNvPr>
          <p:cNvSpPr txBox="1"/>
          <p:nvPr/>
        </p:nvSpPr>
        <p:spPr>
          <a:xfrm>
            <a:off x="953167" y="214741"/>
            <a:ext cx="9021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solution:</a:t>
            </a:r>
          </a:p>
        </p:txBody>
      </p:sp>
    </p:spTree>
    <p:extLst>
      <p:ext uri="{BB962C8B-B14F-4D97-AF65-F5344CB8AC3E}">
        <p14:creationId xmlns:p14="http://schemas.microsoft.com/office/powerpoint/2010/main" val="734343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470DD2C2-7805-4B25-BECE-C94777C1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33" y="5895413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5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9F8204A7-32FD-4F72-B689-307B136A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387" y="5895410"/>
            <a:ext cx="720000" cy="7200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6" name="Picture 25" descr="Black Check Mark Clip Art At Clker - Tick Icon Black And White Transparent  PNG - 600x527 - Free Download on NicePNG">
            <a:hlinkClick r:id="rId6" action="ppaction://hlinksldjump"/>
            <a:extLst>
              <a:ext uri="{FF2B5EF4-FFF2-40B4-BE49-F238E27FC236}">
                <a16:creationId xmlns:a16="http://schemas.microsoft.com/office/drawing/2014/main" id="{709B4E8A-C85A-409B-A211-2D098CC0B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10" y="5895411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F663FB-9955-496D-B7C1-E7D46A4BE1D8}"/>
              </a:ext>
            </a:extLst>
          </p:cNvPr>
          <p:cNvSpPr txBox="1"/>
          <p:nvPr/>
        </p:nvSpPr>
        <p:spPr>
          <a:xfrm>
            <a:off x="2937114" y="567808"/>
            <a:ext cx="82683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4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 hope you won’t need a miracle to solve </a:t>
            </a:r>
            <a:r>
              <a:rPr lang="en-GB" sz="4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this </a:t>
            </a:r>
            <a:r>
              <a:rPr lang="en-GB" sz="44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puzzle</a:t>
            </a:r>
            <a:r>
              <a:rPr lang="en-GB" sz="4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!</a:t>
            </a:r>
            <a:endParaRPr lang="en-GB" sz="44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8" name="Picture 17" descr="A picture containing red, indoor, orange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DB56BB44-B633-47EB-ACBB-8CBF4A5B5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" y="0"/>
            <a:ext cx="1950623" cy="2174910"/>
          </a:xfrm>
          <a:prstGeom prst="rect">
            <a:avLst/>
          </a:prstGeom>
        </p:spPr>
      </p:pic>
      <p:sp>
        <p:nvSpPr>
          <p:cNvPr id="19" name="TextBox 18">
            <a:hlinkClick r:id="rId8" action="ppaction://hlinksldjump"/>
            <a:extLst>
              <a:ext uri="{FF2B5EF4-FFF2-40B4-BE49-F238E27FC236}">
                <a16:creationId xmlns:a16="http://schemas.microsoft.com/office/drawing/2014/main" id="{06D11BA9-A1F1-4B84-BB5E-E223086552E9}"/>
              </a:ext>
            </a:extLst>
          </p:cNvPr>
          <p:cNvSpPr txBox="1"/>
          <p:nvPr/>
        </p:nvSpPr>
        <p:spPr>
          <a:xfrm rot="19856030">
            <a:off x="1159346" y="1354990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MIRACLE</a:t>
            </a:r>
            <a:endParaRPr lang="en-GB" sz="1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8C872A-3923-40F7-AD35-5EB51300D56A}"/>
              </a:ext>
            </a:extLst>
          </p:cNvPr>
          <p:cNvSpPr txBox="1"/>
          <p:nvPr/>
        </p:nvSpPr>
        <p:spPr>
          <a:xfrm>
            <a:off x="967649" y="0"/>
            <a:ext cx="1025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bg2"/>
                </a:solidFill>
              </a:rPr>
              <a:t>The virgin will conceive and give birth to a son.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30C95B-CC45-420E-AF6C-F19C7EA6BAD0}"/>
              </a:ext>
            </a:extLst>
          </p:cNvPr>
          <p:cNvGrpSpPr/>
          <p:nvPr/>
        </p:nvGrpSpPr>
        <p:grpSpPr>
          <a:xfrm>
            <a:off x="2298075" y="2277397"/>
            <a:ext cx="5653538" cy="4415692"/>
            <a:chOff x="2366134" y="1927957"/>
            <a:chExt cx="5653538" cy="4415692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EBE97B2-949B-4EF9-98BD-27CBDA1BBD72}"/>
                </a:ext>
              </a:extLst>
            </p:cNvPr>
            <p:cNvSpPr/>
            <p:nvPr/>
          </p:nvSpPr>
          <p:spPr>
            <a:xfrm>
              <a:off x="4956934" y="1927957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D577891-55D4-4A29-A644-D57FB227FA9F}"/>
                </a:ext>
              </a:extLst>
            </p:cNvPr>
            <p:cNvSpPr/>
            <p:nvPr/>
          </p:nvSpPr>
          <p:spPr>
            <a:xfrm>
              <a:off x="3609008" y="28890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25C6848-067F-4126-BAAA-F810824D309A}"/>
                </a:ext>
              </a:extLst>
            </p:cNvPr>
            <p:cNvSpPr/>
            <p:nvPr/>
          </p:nvSpPr>
          <p:spPr>
            <a:xfrm>
              <a:off x="2366134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B203170-E49A-4C47-AE65-1F2BBD55422F}"/>
                </a:ext>
              </a:extLst>
            </p:cNvPr>
            <p:cNvSpPr/>
            <p:nvPr/>
          </p:nvSpPr>
          <p:spPr>
            <a:xfrm>
              <a:off x="6298942" y="28890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2691C1-D9C0-42B1-AAFB-6BE69D34E444}"/>
                </a:ext>
              </a:extLst>
            </p:cNvPr>
            <p:cNvSpPr/>
            <p:nvPr/>
          </p:nvSpPr>
          <p:spPr>
            <a:xfrm>
              <a:off x="7479672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620ABAF-159B-48DC-9D8F-DC6D59219689}"/>
                </a:ext>
              </a:extLst>
            </p:cNvPr>
            <p:cNvSpPr/>
            <p:nvPr/>
          </p:nvSpPr>
          <p:spPr>
            <a:xfrm>
              <a:off x="4951192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F29CD94-CC6E-43D6-A26E-EF28DD45176F}"/>
                </a:ext>
              </a:extLst>
            </p:cNvPr>
            <p:cNvSpPr/>
            <p:nvPr/>
          </p:nvSpPr>
          <p:spPr>
            <a:xfrm>
              <a:off x="3609008" y="48735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8E1F54F-949F-4FC0-94D3-C6F26271906C}"/>
                </a:ext>
              </a:extLst>
            </p:cNvPr>
            <p:cNvSpPr/>
            <p:nvPr/>
          </p:nvSpPr>
          <p:spPr>
            <a:xfrm>
              <a:off x="6298942" y="48735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3B8EC54-A2BC-4AE5-8508-44891FEB7587}"/>
                </a:ext>
              </a:extLst>
            </p:cNvPr>
            <p:cNvSpPr/>
            <p:nvPr/>
          </p:nvSpPr>
          <p:spPr>
            <a:xfrm>
              <a:off x="4947106" y="580364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03FD6C-1E07-4AA3-A517-FA364005350F}"/>
              </a:ext>
            </a:extLst>
          </p:cNvPr>
          <p:cNvSpPr txBox="1"/>
          <p:nvPr/>
        </p:nvSpPr>
        <p:spPr>
          <a:xfrm>
            <a:off x="8440894" y="2109758"/>
            <a:ext cx="2622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Can you join the nine dots with four straight lines, without taking your pen off the page, to create a Christmassy shape?</a:t>
            </a:r>
          </a:p>
          <a:p>
            <a:endParaRPr lang="en-GB" sz="24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22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470DD2C2-7805-4B25-BECE-C94777C1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951" y="5895413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5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9F8204A7-32FD-4F72-B689-307B136A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05" y="5895410"/>
            <a:ext cx="720000" cy="7200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6" name="Picture 25" descr="Black Check Mark Clip Art At Clker - Tick Icon Black And White Transparent  PNG - 600x527 - Free Download on NicePNG">
            <a:hlinkClick r:id="rId6" action="ppaction://hlinksldjump"/>
            <a:extLst>
              <a:ext uri="{FF2B5EF4-FFF2-40B4-BE49-F238E27FC236}">
                <a16:creationId xmlns:a16="http://schemas.microsoft.com/office/drawing/2014/main" id="{709B4E8A-C85A-409B-A211-2D098CC0B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28" y="5895411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F663FB-9955-496D-B7C1-E7D46A4BE1D8}"/>
              </a:ext>
            </a:extLst>
          </p:cNvPr>
          <p:cNvSpPr txBox="1"/>
          <p:nvPr/>
        </p:nvSpPr>
        <p:spPr>
          <a:xfrm>
            <a:off x="925926" y="65988"/>
            <a:ext cx="1029842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Can you join the nine dots with four straight lines, without taking your pen off the page, to create a Christmassy shape?</a:t>
            </a:r>
          </a:p>
          <a:p>
            <a:endParaRPr lang="en-GB" sz="1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24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Hint 1: the lines can continue outside the shape.</a:t>
            </a:r>
          </a:p>
          <a:p>
            <a:pPr algn="l"/>
            <a:endParaRPr lang="en-GB" sz="24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59A508-604C-4519-AA00-3457B77A2D93}"/>
              </a:ext>
            </a:extLst>
          </p:cNvPr>
          <p:cNvGrpSpPr/>
          <p:nvPr/>
        </p:nvGrpSpPr>
        <p:grpSpPr>
          <a:xfrm>
            <a:off x="2298075" y="2277397"/>
            <a:ext cx="5653538" cy="4415692"/>
            <a:chOff x="2366134" y="1927957"/>
            <a:chExt cx="5653538" cy="4415692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1713E2-8B06-425B-986F-B8A2984491BF}"/>
                </a:ext>
              </a:extLst>
            </p:cNvPr>
            <p:cNvSpPr/>
            <p:nvPr/>
          </p:nvSpPr>
          <p:spPr>
            <a:xfrm>
              <a:off x="4956934" y="1927957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E60D314-E516-4EDB-BE62-BEC3AD922315}"/>
                </a:ext>
              </a:extLst>
            </p:cNvPr>
            <p:cNvSpPr/>
            <p:nvPr/>
          </p:nvSpPr>
          <p:spPr>
            <a:xfrm>
              <a:off x="3609008" y="28890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8124289-B562-4621-9646-0109FC9BE817}"/>
                </a:ext>
              </a:extLst>
            </p:cNvPr>
            <p:cNvSpPr/>
            <p:nvPr/>
          </p:nvSpPr>
          <p:spPr>
            <a:xfrm>
              <a:off x="2366134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A00BB2E-36F7-4014-8123-18424E3AD3F2}"/>
                </a:ext>
              </a:extLst>
            </p:cNvPr>
            <p:cNvSpPr/>
            <p:nvPr/>
          </p:nvSpPr>
          <p:spPr>
            <a:xfrm>
              <a:off x="6298942" y="28890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86F4661-A556-4E5A-9E51-E18DECFB07BD}"/>
                </a:ext>
              </a:extLst>
            </p:cNvPr>
            <p:cNvSpPr/>
            <p:nvPr/>
          </p:nvSpPr>
          <p:spPr>
            <a:xfrm>
              <a:off x="7479672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91A571-7982-4EE1-98A2-8296E793CD03}"/>
                </a:ext>
              </a:extLst>
            </p:cNvPr>
            <p:cNvSpPr/>
            <p:nvPr/>
          </p:nvSpPr>
          <p:spPr>
            <a:xfrm>
              <a:off x="4951192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8E7955-7894-40EE-97E7-32ED713E196F}"/>
                </a:ext>
              </a:extLst>
            </p:cNvPr>
            <p:cNvSpPr/>
            <p:nvPr/>
          </p:nvSpPr>
          <p:spPr>
            <a:xfrm>
              <a:off x="3609008" y="48735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4464200-35E7-4BAB-A5FA-E6C126CED0EF}"/>
                </a:ext>
              </a:extLst>
            </p:cNvPr>
            <p:cNvSpPr/>
            <p:nvPr/>
          </p:nvSpPr>
          <p:spPr>
            <a:xfrm>
              <a:off x="6298942" y="48735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DF066F2-33A7-47D3-BE4B-7D2B0D69D41A}"/>
                </a:ext>
              </a:extLst>
            </p:cNvPr>
            <p:cNvSpPr/>
            <p:nvPr/>
          </p:nvSpPr>
          <p:spPr>
            <a:xfrm>
              <a:off x="4947106" y="580364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231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470DD2C2-7805-4B25-BECE-C94777C1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915" y="5937741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5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9F8204A7-32FD-4F72-B689-307B136A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69" y="5937738"/>
            <a:ext cx="720000" cy="7200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6" name="Picture 25" descr="Black Check Mark Clip Art At Clker - Tick Icon Black And White Transparent  PNG - 600x527 - Free Download on NicePNG">
            <a:hlinkClick r:id="rId6" action="ppaction://hlinksldjump"/>
            <a:extLst>
              <a:ext uri="{FF2B5EF4-FFF2-40B4-BE49-F238E27FC236}">
                <a16:creationId xmlns:a16="http://schemas.microsoft.com/office/drawing/2014/main" id="{709B4E8A-C85A-409B-A211-2D098CC0B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492" y="5937739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F663FB-9955-496D-B7C1-E7D46A4BE1D8}"/>
              </a:ext>
            </a:extLst>
          </p:cNvPr>
          <p:cNvSpPr txBox="1"/>
          <p:nvPr/>
        </p:nvSpPr>
        <p:spPr>
          <a:xfrm>
            <a:off x="925926" y="65988"/>
            <a:ext cx="102984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Can you join the nine dots with four straight lines, without taking your pen off the page, to create a Christmassy shape?</a:t>
            </a:r>
          </a:p>
          <a:p>
            <a:endParaRPr lang="en-GB" sz="1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24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Hint 1: </a:t>
            </a: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</a:t>
            </a:r>
            <a:r>
              <a:rPr lang="en-GB" sz="24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he lines can continue outside the shape.</a:t>
            </a:r>
          </a:p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Hint 2: Try starting at the bottom circle and going straight up.</a:t>
            </a:r>
            <a:endParaRPr lang="en-GB" sz="2400" b="1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algn="l"/>
            <a:endParaRPr lang="en-GB" sz="24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745AB0-70F3-4E5C-BB42-70279F6F13B0}"/>
              </a:ext>
            </a:extLst>
          </p:cNvPr>
          <p:cNvGrpSpPr/>
          <p:nvPr/>
        </p:nvGrpSpPr>
        <p:grpSpPr>
          <a:xfrm>
            <a:off x="2298075" y="2277397"/>
            <a:ext cx="5653538" cy="4415692"/>
            <a:chOff x="2366134" y="1927957"/>
            <a:chExt cx="5653538" cy="4415692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94A9E31-86A6-4D88-BDFF-613C2C00E19B}"/>
                </a:ext>
              </a:extLst>
            </p:cNvPr>
            <p:cNvSpPr/>
            <p:nvPr/>
          </p:nvSpPr>
          <p:spPr>
            <a:xfrm>
              <a:off x="4956934" y="1927957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4730212-01B4-451A-8F53-14DE8CB55553}"/>
                </a:ext>
              </a:extLst>
            </p:cNvPr>
            <p:cNvSpPr/>
            <p:nvPr/>
          </p:nvSpPr>
          <p:spPr>
            <a:xfrm>
              <a:off x="3609008" y="28890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348316-E815-4B75-85D0-34CB24ACAD6F}"/>
                </a:ext>
              </a:extLst>
            </p:cNvPr>
            <p:cNvSpPr/>
            <p:nvPr/>
          </p:nvSpPr>
          <p:spPr>
            <a:xfrm>
              <a:off x="2366134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EC6F14B-5C8C-4AFA-9CE9-B68F850B975E}"/>
                </a:ext>
              </a:extLst>
            </p:cNvPr>
            <p:cNvSpPr/>
            <p:nvPr/>
          </p:nvSpPr>
          <p:spPr>
            <a:xfrm>
              <a:off x="6298942" y="28890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46C196-7FAB-413B-AEA6-30AA8E725E17}"/>
                </a:ext>
              </a:extLst>
            </p:cNvPr>
            <p:cNvSpPr/>
            <p:nvPr/>
          </p:nvSpPr>
          <p:spPr>
            <a:xfrm>
              <a:off x="7479672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DE39F85-34DE-46A8-9C62-23CE2061B49A}"/>
                </a:ext>
              </a:extLst>
            </p:cNvPr>
            <p:cNvSpPr/>
            <p:nvPr/>
          </p:nvSpPr>
          <p:spPr>
            <a:xfrm>
              <a:off x="4951192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F78037-001D-45DF-AF57-0DF548E40CE3}"/>
                </a:ext>
              </a:extLst>
            </p:cNvPr>
            <p:cNvSpPr/>
            <p:nvPr/>
          </p:nvSpPr>
          <p:spPr>
            <a:xfrm>
              <a:off x="3609008" y="48735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2E25EBE-DB76-4427-B89F-B031A46503C3}"/>
                </a:ext>
              </a:extLst>
            </p:cNvPr>
            <p:cNvSpPr/>
            <p:nvPr/>
          </p:nvSpPr>
          <p:spPr>
            <a:xfrm>
              <a:off x="6298942" y="48735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A680EDD-8399-4CE7-BCED-B402870F8DFD}"/>
                </a:ext>
              </a:extLst>
            </p:cNvPr>
            <p:cNvSpPr/>
            <p:nvPr/>
          </p:nvSpPr>
          <p:spPr>
            <a:xfrm>
              <a:off x="4947106" y="580364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6567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470DD2C2-7805-4B25-BECE-C94777C1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915" y="5937741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26" name="Picture 25" descr="Black Check Mark Clip Art At Clker - Tick Icon Black And White Transparent  PNG - 600x527 - Free Download on NicePNG">
            <a:hlinkClick r:id="rId4" action="ppaction://hlinksldjump"/>
            <a:extLst>
              <a:ext uri="{FF2B5EF4-FFF2-40B4-BE49-F238E27FC236}">
                <a16:creationId xmlns:a16="http://schemas.microsoft.com/office/drawing/2014/main" id="{709B4E8A-C85A-409B-A211-2D098CC0B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492" y="5937739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F663FB-9955-496D-B7C1-E7D46A4BE1D8}"/>
              </a:ext>
            </a:extLst>
          </p:cNvPr>
          <p:cNvSpPr txBox="1"/>
          <p:nvPr/>
        </p:nvSpPr>
        <p:spPr>
          <a:xfrm>
            <a:off x="946787" y="-35859"/>
            <a:ext cx="102984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Can you join the nine dots with four straight lines, without taking your pen off the page, to create a Christmassy shape?</a:t>
            </a:r>
          </a:p>
          <a:p>
            <a:endParaRPr lang="en-GB" sz="1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24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Hint 1: </a:t>
            </a:r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</a:t>
            </a:r>
            <a:r>
              <a:rPr lang="en-GB" sz="24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he lines can continue outside the shape.</a:t>
            </a:r>
          </a:p>
          <a:p>
            <a:r>
              <a:rPr lang="en-GB" sz="24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Hint 2: Try starting at the bottom circle and going straight up.</a:t>
            </a:r>
          </a:p>
          <a:p>
            <a:r>
              <a:rPr lang="en-GB" sz="24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Hint 3: Continue to the top circle, go down and right, then turn horizontal. </a:t>
            </a:r>
          </a:p>
          <a:p>
            <a:pPr algn="l"/>
            <a:endParaRPr lang="en-GB" sz="24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D476AF-4A5E-428D-B1D4-E79CDA5347BB}"/>
              </a:ext>
            </a:extLst>
          </p:cNvPr>
          <p:cNvGrpSpPr/>
          <p:nvPr/>
        </p:nvGrpSpPr>
        <p:grpSpPr>
          <a:xfrm>
            <a:off x="2298075" y="2277397"/>
            <a:ext cx="5653538" cy="4415692"/>
            <a:chOff x="2366134" y="1927957"/>
            <a:chExt cx="5653538" cy="4415692"/>
          </a:xfrm>
          <a:solidFill>
            <a:schemeClr val="bg1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7D93D17-4396-48DB-BCB0-EAF4C34E5A36}"/>
                </a:ext>
              </a:extLst>
            </p:cNvPr>
            <p:cNvSpPr/>
            <p:nvPr/>
          </p:nvSpPr>
          <p:spPr>
            <a:xfrm>
              <a:off x="4956934" y="1927957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358E031-CEA3-48A5-869A-1382D87DEC1B}"/>
                </a:ext>
              </a:extLst>
            </p:cNvPr>
            <p:cNvSpPr/>
            <p:nvPr/>
          </p:nvSpPr>
          <p:spPr>
            <a:xfrm>
              <a:off x="3609008" y="28890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80BC44F-CABA-429D-8BF7-251DB64E383A}"/>
                </a:ext>
              </a:extLst>
            </p:cNvPr>
            <p:cNvSpPr/>
            <p:nvPr/>
          </p:nvSpPr>
          <p:spPr>
            <a:xfrm>
              <a:off x="2366134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32714D2-B807-4C3C-A1D9-2829F63DCDF7}"/>
                </a:ext>
              </a:extLst>
            </p:cNvPr>
            <p:cNvSpPr/>
            <p:nvPr/>
          </p:nvSpPr>
          <p:spPr>
            <a:xfrm>
              <a:off x="6298942" y="28890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98E90B4-6166-42A6-9B05-F8A980DB54D9}"/>
                </a:ext>
              </a:extLst>
            </p:cNvPr>
            <p:cNvSpPr/>
            <p:nvPr/>
          </p:nvSpPr>
          <p:spPr>
            <a:xfrm>
              <a:off x="7479672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1733E8A-AF72-47A4-AA21-DFDD652C4F57}"/>
                </a:ext>
              </a:extLst>
            </p:cNvPr>
            <p:cNvSpPr/>
            <p:nvPr/>
          </p:nvSpPr>
          <p:spPr>
            <a:xfrm>
              <a:off x="4951192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E879329-597B-4F12-84F0-427A95900E53}"/>
                </a:ext>
              </a:extLst>
            </p:cNvPr>
            <p:cNvSpPr/>
            <p:nvPr/>
          </p:nvSpPr>
          <p:spPr>
            <a:xfrm>
              <a:off x="3609008" y="48735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D0943B2-1542-46FA-BFFF-3B7921CB12C5}"/>
                </a:ext>
              </a:extLst>
            </p:cNvPr>
            <p:cNvSpPr/>
            <p:nvPr/>
          </p:nvSpPr>
          <p:spPr>
            <a:xfrm>
              <a:off x="6298942" y="48735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9A850E-2DCA-4721-9E90-88710F9C9036}"/>
                </a:ext>
              </a:extLst>
            </p:cNvPr>
            <p:cNvSpPr/>
            <p:nvPr/>
          </p:nvSpPr>
          <p:spPr>
            <a:xfrm>
              <a:off x="4947106" y="580364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465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541C048-6DA4-4BC1-A26F-4D2934C18B88}"/>
              </a:ext>
            </a:extLst>
          </p:cNvPr>
          <p:cNvGrpSpPr/>
          <p:nvPr/>
        </p:nvGrpSpPr>
        <p:grpSpPr>
          <a:xfrm>
            <a:off x="2298075" y="2277397"/>
            <a:ext cx="5653538" cy="4415692"/>
            <a:chOff x="2366134" y="1927957"/>
            <a:chExt cx="5653538" cy="4415692"/>
          </a:xfrm>
          <a:solidFill>
            <a:schemeClr val="bg1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7F0E2A-F321-448B-9B27-A2C43C06E512}"/>
                </a:ext>
              </a:extLst>
            </p:cNvPr>
            <p:cNvSpPr/>
            <p:nvPr/>
          </p:nvSpPr>
          <p:spPr>
            <a:xfrm>
              <a:off x="4956934" y="1927957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8E51F6-E2F2-41E4-A8F1-F2A501A84A8A}"/>
                </a:ext>
              </a:extLst>
            </p:cNvPr>
            <p:cNvSpPr/>
            <p:nvPr/>
          </p:nvSpPr>
          <p:spPr>
            <a:xfrm>
              <a:off x="3609008" y="28890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505097-B8A7-4119-A8DC-875182838403}"/>
                </a:ext>
              </a:extLst>
            </p:cNvPr>
            <p:cNvSpPr/>
            <p:nvPr/>
          </p:nvSpPr>
          <p:spPr>
            <a:xfrm>
              <a:off x="2366134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22AEB9-89A7-4B80-85F1-A55F143BAC2A}"/>
                </a:ext>
              </a:extLst>
            </p:cNvPr>
            <p:cNvSpPr/>
            <p:nvPr/>
          </p:nvSpPr>
          <p:spPr>
            <a:xfrm>
              <a:off x="6298942" y="28890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7DFCBD-56C5-4723-9A31-FB3900C1CA6E}"/>
                </a:ext>
              </a:extLst>
            </p:cNvPr>
            <p:cNvSpPr/>
            <p:nvPr/>
          </p:nvSpPr>
          <p:spPr>
            <a:xfrm>
              <a:off x="7479672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2B94961-D594-409A-BEBD-ACAC03A0C23A}"/>
                </a:ext>
              </a:extLst>
            </p:cNvPr>
            <p:cNvSpPr/>
            <p:nvPr/>
          </p:nvSpPr>
          <p:spPr>
            <a:xfrm>
              <a:off x="4951192" y="384809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515106-76CF-4F6B-8A0F-12BA5EE98BA1}"/>
                </a:ext>
              </a:extLst>
            </p:cNvPr>
            <p:cNvSpPr/>
            <p:nvPr/>
          </p:nvSpPr>
          <p:spPr>
            <a:xfrm>
              <a:off x="3609008" y="48735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8ABA409-2455-40CD-B84A-76B6FC129225}"/>
                </a:ext>
              </a:extLst>
            </p:cNvPr>
            <p:cNvSpPr/>
            <p:nvPr/>
          </p:nvSpPr>
          <p:spPr>
            <a:xfrm>
              <a:off x="6298942" y="4873500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DCCF58-81C4-43F2-9982-EEDD9E9E29D0}"/>
                </a:ext>
              </a:extLst>
            </p:cNvPr>
            <p:cNvSpPr/>
            <p:nvPr/>
          </p:nvSpPr>
          <p:spPr>
            <a:xfrm>
              <a:off x="4947106" y="5803649"/>
              <a:ext cx="540000" cy="5400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2D8573-EEAA-4FDC-B5A4-3671E00E7C85}"/>
              </a:ext>
            </a:extLst>
          </p:cNvPr>
          <p:cNvCxnSpPr/>
          <p:nvPr/>
        </p:nvCxnSpPr>
        <p:spPr>
          <a:xfrm>
            <a:off x="5143133" y="2521059"/>
            <a:ext cx="0" cy="3897297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847AB1-6F28-4B5F-9FD8-37B82EA0123C}"/>
              </a:ext>
            </a:extLst>
          </p:cNvPr>
          <p:cNvCxnSpPr>
            <a:cxnSpLocks/>
          </p:cNvCxnSpPr>
          <p:nvPr/>
        </p:nvCxnSpPr>
        <p:spPr>
          <a:xfrm flipH="1">
            <a:off x="1289687" y="2521059"/>
            <a:ext cx="3835157" cy="2971062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2BF47D-FFAC-4A96-BDA6-731013E7D832}"/>
              </a:ext>
            </a:extLst>
          </p:cNvPr>
          <p:cNvCxnSpPr>
            <a:cxnSpLocks/>
          </p:cNvCxnSpPr>
          <p:nvPr/>
        </p:nvCxnSpPr>
        <p:spPr>
          <a:xfrm flipH="1">
            <a:off x="1289687" y="5492121"/>
            <a:ext cx="7670309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2C00D-4A3E-474E-B31C-52B8C019994B}"/>
              </a:ext>
            </a:extLst>
          </p:cNvPr>
          <p:cNvCxnSpPr>
            <a:cxnSpLocks/>
          </p:cNvCxnSpPr>
          <p:nvPr/>
        </p:nvCxnSpPr>
        <p:spPr>
          <a:xfrm>
            <a:off x="5143131" y="2521059"/>
            <a:ext cx="3835157" cy="2971062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06735E73-6BCA-4614-A83B-4BB7FA583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881" y="5964635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5E3062-1DFD-411A-9B23-FF14910EC839}"/>
              </a:ext>
            </a:extLst>
          </p:cNvPr>
          <p:cNvSpPr txBox="1"/>
          <p:nvPr/>
        </p:nvSpPr>
        <p:spPr>
          <a:xfrm>
            <a:off x="953167" y="164911"/>
            <a:ext cx="103127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CLICK TO REVEAL THE SOLUTION</a:t>
            </a:r>
            <a:endParaRPr lang="en-GB" sz="4800" b="1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2AA88E-FF91-4669-86F1-69C03223FA6C}"/>
              </a:ext>
            </a:extLst>
          </p:cNvPr>
          <p:cNvSpPr txBox="1"/>
          <p:nvPr/>
        </p:nvSpPr>
        <p:spPr>
          <a:xfrm>
            <a:off x="953167" y="214741"/>
            <a:ext cx="9021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solution:</a:t>
            </a:r>
          </a:p>
        </p:txBody>
      </p:sp>
    </p:spTree>
    <p:extLst>
      <p:ext uri="{BB962C8B-B14F-4D97-AF65-F5344CB8AC3E}">
        <p14:creationId xmlns:p14="http://schemas.microsoft.com/office/powerpoint/2010/main" val="9315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B47E5D-670B-4D56-9153-9C6EDD5F682D}"/>
              </a:ext>
            </a:extLst>
          </p:cNvPr>
          <p:cNvSpPr txBox="1"/>
          <p:nvPr/>
        </p:nvSpPr>
        <p:spPr>
          <a:xfrm>
            <a:off x="3313828" y="576185"/>
            <a:ext cx="6598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Spot the 10 </a:t>
            </a:r>
            <a:r>
              <a:rPr lang="en-GB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ifferences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C10E1-78D1-438A-98BB-49011DF0DCC2}"/>
              </a:ext>
            </a:extLst>
          </p:cNvPr>
          <p:cNvSpPr txBox="1"/>
          <p:nvPr/>
        </p:nvSpPr>
        <p:spPr>
          <a:xfrm>
            <a:off x="964845" y="0"/>
            <a:ext cx="1026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bg2"/>
                </a:solidFill>
              </a:rPr>
              <a:t>And they will call him Immanuel (which means ‘God with us’). </a:t>
            </a:r>
          </a:p>
        </p:txBody>
      </p:sp>
      <p:pic>
        <p:nvPicPr>
          <p:cNvPr id="11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46257577-19D8-4B65-945D-8CA901D07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915" y="5937741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2" name="Picture 11" descr="A picture containing red, indoor, orang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FF283FC-A5B9-49A6-89FF-E62206451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3" y="7395"/>
            <a:ext cx="1950623" cy="2174910"/>
          </a:xfrm>
          <a:prstGeom prst="rect">
            <a:avLst/>
          </a:prstGeom>
        </p:spPr>
      </p:pic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206514F6-6FD3-4C18-97F8-592DA021A192}"/>
              </a:ext>
            </a:extLst>
          </p:cNvPr>
          <p:cNvSpPr txBox="1"/>
          <p:nvPr/>
        </p:nvSpPr>
        <p:spPr>
          <a:xfrm rot="19839564">
            <a:off x="1154822" y="1363689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IMMANUEL</a:t>
            </a:r>
          </a:p>
        </p:txBody>
      </p:sp>
      <p:pic>
        <p:nvPicPr>
          <p:cNvPr id="3" name="Picture 2" descr="A snowman in front of a house with a full moo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F15D7AC-F30E-4035-AB9D-51F21354A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2804657"/>
            <a:ext cx="5817704" cy="3878469"/>
          </a:xfrm>
          <a:prstGeom prst="rect">
            <a:avLst/>
          </a:prstGeom>
          <a:ln w="66675">
            <a:solidFill>
              <a:schemeClr val="bg1"/>
            </a:solidFill>
          </a:ln>
        </p:spPr>
      </p:pic>
      <p:pic>
        <p:nvPicPr>
          <p:cNvPr id="5" name="Picture 4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DC8AE983-0800-4618-AB00-C5CAFA64B9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5" y="1650323"/>
            <a:ext cx="5817706" cy="3878471"/>
          </a:xfrm>
          <a:prstGeom prst="rect">
            <a:avLst/>
          </a:prstGeom>
          <a:ln w="666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45784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outdoor, snow&#10;&#10;Description automatically generated">
            <a:extLst>
              <a:ext uri="{FF2B5EF4-FFF2-40B4-BE49-F238E27FC236}">
                <a16:creationId xmlns:a16="http://schemas.microsoft.com/office/drawing/2014/main" id="{1C653B8E-4B04-46C9-B819-CA164694E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1630445"/>
            <a:ext cx="5817704" cy="3878469"/>
          </a:xfrm>
          <a:ln w="66675">
            <a:solidFill>
              <a:schemeClr val="bg1"/>
            </a:solidFill>
          </a:ln>
        </p:spPr>
      </p:pic>
      <p:pic>
        <p:nvPicPr>
          <p:cNvPr id="4" name="Picture 3" descr="A snowman in front of a house with a full moo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E36CA86D-BF09-479B-9272-A9CDD03C0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2804657"/>
            <a:ext cx="5817704" cy="3878469"/>
          </a:xfrm>
          <a:prstGeom prst="rect">
            <a:avLst/>
          </a:prstGeom>
          <a:ln w="66675">
            <a:solidFill>
              <a:schemeClr val="bg1"/>
            </a:solidFill>
          </a:ln>
        </p:spPr>
      </p:pic>
      <p:pic>
        <p:nvPicPr>
          <p:cNvPr id="7" name="Picture 4" descr="Home, home page, home screen, house, main page icon - Download on Iconfinder">
            <a:hlinkClick r:id="rId4" action="ppaction://hlinksldjump"/>
            <a:extLst>
              <a:ext uri="{FF2B5EF4-FFF2-40B4-BE49-F238E27FC236}">
                <a16:creationId xmlns:a16="http://schemas.microsoft.com/office/drawing/2014/main" id="{D22DD12D-861E-4BC9-A086-5D562DF36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915" y="5937741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04EBF9-B8D2-4CBD-9071-D3300FB31D0F}"/>
              </a:ext>
            </a:extLst>
          </p:cNvPr>
          <p:cNvSpPr txBox="1"/>
          <p:nvPr/>
        </p:nvSpPr>
        <p:spPr>
          <a:xfrm>
            <a:off x="992659" y="786119"/>
            <a:ext cx="6598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911796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87A7AB4-FFD9-4D3E-B03D-0F773959F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85" y="3471910"/>
            <a:ext cx="2409320" cy="2582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B773B4-C61A-4942-ACB0-EF8667066B40}"/>
              </a:ext>
            </a:extLst>
          </p:cNvPr>
          <p:cNvSpPr txBox="1"/>
          <p:nvPr/>
        </p:nvSpPr>
        <p:spPr>
          <a:xfrm>
            <a:off x="2912610" y="714295"/>
            <a:ext cx="78737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 have gifts covered with 3 different wrapping papers:</a:t>
            </a:r>
          </a:p>
          <a:p>
            <a:r>
              <a:rPr lang="en-GB" sz="12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GB" sz="1200" b="0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15" name="Picture 4" descr="Home, home page, home screen, house, main page icon - Download on Iconfinder">
            <a:hlinkClick r:id="rId3" action="ppaction://hlinksldjump"/>
            <a:extLst>
              <a:ext uri="{FF2B5EF4-FFF2-40B4-BE49-F238E27FC236}">
                <a16:creationId xmlns:a16="http://schemas.microsoft.com/office/drawing/2014/main" id="{D42FF9B5-07C9-40CD-BC5D-DCB584502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38" y="5943633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6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9BAB6D9B-52B2-4AD9-95F0-5ADD4AEB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92" y="5943630"/>
            <a:ext cx="720000" cy="7200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7" name="Picture 16" descr="Black Check Mark Clip Art At Clker - Tick Icon Black And White Transparent  PNG - 600x527 - Free Download on NicePNG">
            <a:hlinkClick r:id="rId7" action="ppaction://hlinksldjump"/>
            <a:extLst>
              <a:ext uri="{FF2B5EF4-FFF2-40B4-BE49-F238E27FC236}">
                <a16:creationId xmlns:a16="http://schemas.microsoft.com/office/drawing/2014/main" id="{683A7B86-023A-4533-AFAC-D0276638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515" y="5943631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E796E-E49E-4DD0-9226-3FCF1E5440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07" y="4227635"/>
            <a:ext cx="2326229" cy="2630365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BDCCEA7-EFD3-48D6-97E0-4204FF027B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5" y="4458413"/>
            <a:ext cx="1850316" cy="2205218"/>
          </a:xfrm>
          <a:prstGeom prst="rect">
            <a:avLst/>
          </a:prstGeom>
        </p:spPr>
      </p:pic>
      <p:pic>
        <p:nvPicPr>
          <p:cNvPr id="18" name="Picture 17" descr="A picture containing red, indoor, orange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90FCA72F-2D1D-4E0C-A3A6-59DB11C32E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0" y="0"/>
            <a:ext cx="1950623" cy="2174910"/>
          </a:xfrm>
          <a:prstGeom prst="rect">
            <a:avLst/>
          </a:prstGeom>
        </p:spPr>
      </p:pic>
      <p:sp>
        <p:nvSpPr>
          <p:cNvPr id="19" name="TextBox 18">
            <a:hlinkClick r:id="rId11" action="ppaction://hlinksldjump"/>
            <a:extLst>
              <a:ext uri="{FF2B5EF4-FFF2-40B4-BE49-F238E27FC236}">
                <a16:creationId xmlns:a16="http://schemas.microsoft.com/office/drawing/2014/main" id="{CBCEDCC6-3F4B-4530-AC0C-7B28205AE08D}"/>
              </a:ext>
            </a:extLst>
          </p:cNvPr>
          <p:cNvSpPr txBox="1"/>
          <p:nvPr/>
        </p:nvSpPr>
        <p:spPr>
          <a:xfrm rot="19852360">
            <a:off x="1173691" y="1341374"/>
            <a:ext cx="152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GIFTS</a:t>
            </a:r>
            <a:endParaRPr lang="en-GB" sz="1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096A1E-2479-4F5F-BF62-00DB4DEB3F0D}"/>
              </a:ext>
            </a:extLst>
          </p:cNvPr>
          <p:cNvSpPr txBox="1"/>
          <p:nvPr/>
        </p:nvSpPr>
        <p:spPr>
          <a:xfrm>
            <a:off x="961991" y="-13319"/>
            <a:ext cx="1026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bg2"/>
                </a:solidFill>
              </a:rPr>
              <a:t>Then they opened their treasures and presented him with gifts of gold, frankincense and myrrh.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96C35-8CF9-4D5A-B4F3-0559ECCC40D0}"/>
              </a:ext>
            </a:extLst>
          </p:cNvPr>
          <p:cNvSpPr txBox="1"/>
          <p:nvPr/>
        </p:nvSpPr>
        <p:spPr>
          <a:xfrm>
            <a:off x="5790189" y="2602395"/>
            <a:ext cx="54398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All, but six of them, are plain. </a:t>
            </a:r>
            <a:endParaRPr lang="en-GB" sz="2800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r>
              <a:rPr lang="en-GB" sz="2800" b="0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All, but six of them, have stripes. </a:t>
            </a:r>
          </a:p>
          <a:p>
            <a:r>
              <a:rPr lang="en-GB" sz="28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All, but six of them, have stars. </a:t>
            </a:r>
          </a:p>
          <a:p>
            <a:endParaRPr lang="en-GB" sz="2800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How many of each do I have?</a:t>
            </a:r>
            <a:endParaRPr lang="en-GB" sz="2800" b="0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7226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A32337AD-8BEF-41ED-A758-39BB7E2DC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951" y="5925226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4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B433A839-2732-4E5A-90CB-EC9B1CDA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05" y="5925223"/>
            <a:ext cx="720000" cy="7200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5" name="Picture 14" descr="Black Check Mark Clip Art At Clker - Tick Icon Black And White Transparent  PNG - 600x527 - Free Download on NicePNG">
            <a:hlinkClick r:id="rId6" action="ppaction://hlinksldjump"/>
            <a:extLst>
              <a:ext uri="{FF2B5EF4-FFF2-40B4-BE49-F238E27FC236}">
                <a16:creationId xmlns:a16="http://schemas.microsoft.com/office/drawing/2014/main" id="{0C6A530D-06ED-42C4-9A7D-08EAB8A8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28" y="5925224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F2D425-C571-4AAB-8828-DD1494109254}"/>
              </a:ext>
            </a:extLst>
          </p:cNvPr>
          <p:cNvSpPr txBox="1"/>
          <p:nvPr/>
        </p:nvSpPr>
        <p:spPr>
          <a:xfrm>
            <a:off x="1248520" y="3127548"/>
            <a:ext cx="597573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Army</a:t>
            </a:r>
          </a:p>
          <a:p>
            <a:pPr marL="914400" indent="-914400">
              <a:buFont typeface="+mj-lt"/>
              <a:buAutoNum type="arabicPeriod"/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J’s Hope</a:t>
            </a:r>
          </a:p>
          <a:p>
            <a:pPr marL="914400" indent="-914400">
              <a:buFont typeface="+mj-lt"/>
              <a:buAutoNum type="arabicPeriod"/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Jay B. Buses</a:t>
            </a:r>
          </a:p>
          <a:p>
            <a:pPr marL="914400" indent="-914400">
              <a:buFont typeface="+mj-lt"/>
              <a:buAutoNum type="arabicPeriod"/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E, me, she, winter</a:t>
            </a:r>
          </a:p>
          <a:p>
            <a:pPr marL="914400" indent="-914400">
              <a:buFont typeface="+mj-lt"/>
              <a:buAutoNum type="arabicPeriod"/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Ken E. </a:t>
            </a:r>
            <a:r>
              <a:rPr lang="en-GB" altLang="en-US" sz="3200" dirty="0" err="1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Piner</a:t>
            </a:r>
            <a:endParaRPr lang="en-GB" sz="3200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marL="914400" indent="-914400" algn="l">
              <a:buFont typeface="+mj-lt"/>
              <a:buAutoNum type="arabicPeriod"/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Earl </a:t>
            </a:r>
            <a:r>
              <a:rPr lang="en-GB" altLang="en-US" sz="3200" dirty="0" err="1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Bigglean</a:t>
            </a: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38F01-D26A-41FA-8A59-9D1553D31576}"/>
              </a:ext>
            </a:extLst>
          </p:cNvPr>
          <p:cNvSpPr txBox="1"/>
          <p:nvPr/>
        </p:nvSpPr>
        <p:spPr>
          <a:xfrm>
            <a:off x="2702444" y="659042"/>
            <a:ext cx="824103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Christmas story </a:t>
            </a:r>
            <a:r>
              <a:rPr lang="en-GB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features some well-known characters. </a:t>
            </a:r>
            <a:br>
              <a:rPr lang="en-GB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Can you identify six of them in t</a:t>
            </a:r>
            <a:r>
              <a:rPr lang="en-GB" sz="2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hese anagrams?</a:t>
            </a:r>
          </a:p>
        </p:txBody>
      </p:sp>
      <p:pic>
        <p:nvPicPr>
          <p:cNvPr id="8" name="Picture 7" descr="A picture containing red, indoor, orang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6A402908-E044-4E1E-8685-C565A9630F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3" y="0"/>
            <a:ext cx="1950623" cy="2174910"/>
          </a:xfrm>
          <a:prstGeom prst="rect">
            <a:avLst/>
          </a:prstGeom>
        </p:spPr>
      </p:pic>
      <p:sp>
        <p:nvSpPr>
          <p:cNvPr id="9" name="TextBox 8">
            <a:hlinkClick r:id="rId9" action="ppaction://hlinksldjump"/>
            <a:extLst>
              <a:ext uri="{FF2B5EF4-FFF2-40B4-BE49-F238E27FC236}">
                <a16:creationId xmlns:a16="http://schemas.microsoft.com/office/drawing/2014/main" id="{01F26D89-A8AF-431C-AFC2-F07E88C4B258}"/>
              </a:ext>
            </a:extLst>
          </p:cNvPr>
          <p:cNvSpPr txBox="1"/>
          <p:nvPr/>
        </p:nvSpPr>
        <p:spPr>
          <a:xfrm rot="19670395">
            <a:off x="1128610" y="1365314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LOVE</a:t>
            </a:r>
            <a:endParaRPr lang="en-GB" sz="1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387802-DEAB-4B4C-8AEF-F31E5C91310A}"/>
              </a:ext>
            </a:extLst>
          </p:cNvPr>
          <p:cNvSpPr txBox="1"/>
          <p:nvPr/>
        </p:nvSpPr>
        <p:spPr>
          <a:xfrm>
            <a:off x="995083" y="28110"/>
            <a:ext cx="1020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bg2"/>
                </a:solidFill>
              </a:rPr>
              <a:t>For God so loved the world, he sent his one and only Son. (NIV)</a:t>
            </a:r>
          </a:p>
        </p:txBody>
      </p:sp>
    </p:spTree>
    <p:extLst>
      <p:ext uri="{BB962C8B-B14F-4D97-AF65-F5344CB8AC3E}">
        <p14:creationId xmlns:p14="http://schemas.microsoft.com/office/powerpoint/2010/main" val="3828365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87A7AB4-FFD9-4D3E-B03D-0F773959F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85" y="3471910"/>
            <a:ext cx="2409320" cy="2582856"/>
          </a:xfrm>
          <a:prstGeom prst="rect">
            <a:avLst/>
          </a:prstGeom>
        </p:spPr>
      </p:pic>
      <p:pic>
        <p:nvPicPr>
          <p:cNvPr id="15" name="Picture 4" descr="Home, home page, home screen, house, main page icon - Download on Iconfinder">
            <a:hlinkClick r:id="rId3" action="ppaction://hlinksldjump"/>
            <a:extLst>
              <a:ext uri="{FF2B5EF4-FFF2-40B4-BE49-F238E27FC236}">
                <a16:creationId xmlns:a16="http://schemas.microsoft.com/office/drawing/2014/main" id="{D42FF9B5-07C9-40CD-BC5D-DCB584502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38" y="5943633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7" name="Picture 16" descr="Black Check Mark Clip Art At Clker - Tick Icon Black And White Transparent  PNG - 600x527 - Free Download on NicePNG">
            <a:hlinkClick r:id="rId5" action="ppaction://hlinksldjump"/>
            <a:extLst>
              <a:ext uri="{FF2B5EF4-FFF2-40B4-BE49-F238E27FC236}">
                <a16:creationId xmlns:a16="http://schemas.microsoft.com/office/drawing/2014/main" id="{683A7B86-023A-4533-AFAC-D0276638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515" y="5943631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E796E-E49E-4DD0-9226-3FCF1E544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07" y="4227635"/>
            <a:ext cx="2326229" cy="2630365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BDCCEA7-EFD3-48D6-97E0-4204FF027B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5" y="4458413"/>
            <a:ext cx="1850316" cy="2205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3DA5F9-CB43-4AD4-892A-B1D68ACDE34F}"/>
              </a:ext>
            </a:extLst>
          </p:cNvPr>
          <p:cNvSpPr txBox="1"/>
          <p:nvPr/>
        </p:nvSpPr>
        <p:spPr>
          <a:xfrm>
            <a:off x="6280702" y="4722173"/>
            <a:ext cx="3854823" cy="95410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Hint: There are nine presents altogether.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AD0E74-4279-4B01-A2C1-3BF73A83222F}"/>
              </a:ext>
            </a:extLst>
          </p:cNvPr>
          <p:cNvSpPr txBox="1"/>
          <p:nvPr/>
        </p:nvSpPr>
        <p:spPr>
          <a:xfrm>
            <a:off x="4318240" y="1038503"/>
            <a:ext cx="78737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 have gifts covered with 3 different wrapping papers:</a:t>
            </a:r>
          </a:p>
          <a:p>
            <a:r>
              <a:rPr lang="en-GB" sz="12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GB" sz="1200" b="0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r>
              <a:rPr lang="en-GB" sz="2800" b="0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All, but six of them, are plain. </a:t>
            </a:r>
            <a:endParaRPr lang="en-GB" sz="2800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r>
              <a:rPr lang="en-GB" sz="2800" b="0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All, but six of them, have stripes. </a:t>
            </a:r>
          </a:p>
          <a:p>
            <a:r>
              <a:rPr lang="en-GB" sz="28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All, but six of them, have stars. </a:t>
            </a:r>
          </a:p>
          <a:p>
            <a:endParaRPr lang="en-GB" sz="2800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How many of each do I have?</a:t>
            </a:r>
            <a:endParaRPr lang="en-GB" sz="2800" b="0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79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5C05FB63-07BB-4492-A8D3-47D5FEBA9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82" y="3925558"/>
            <a:ext cx="1432301" cy="1535465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87A7AB4-FFD9-4D3E-B03D-0F773959F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12" y="3221354"/>
            <a:ext cx="2409320" cy="2582856"/>
          </a:xfrm>
          <a:prstGeom prst="rect">
            <a:avLst/>
          </a:prstGeom>
        </p:spPr>
      </p:pic>
      <p:pic>
        <p:nvPicPr>
          <p:cNvPr id="15" name="Picture 4" descr="Home, home page, home screen, house, main page icon - Download on Iconfinder">
            <a:hlinkClick r:id="rId3" action="ppaction://hlinksldjump"/>
            <a:extLst>
              <a:ext uri="{FF2B5EF4-FFF2-40B4-BE49-F238E27FC236}">
                <a16:creationId xmlns:a16="http://schemas.microsoft.com/office/drawing/2014/main" id="{D42FF9B5-07C9-40CD-BC5D-DCB584502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38" y="5943633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E796E-E49E-4DD0-9226-3FCF1E544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3" y="2703330"/>
            <a:ext cx="2326229" cy="2630365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BDCCEA7-EFD3-48D6-97E0-4204FF02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9" y="4018513"/>
            <a:ext cx="1528129" cy="18212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E945CC-AFBB-4B8C-B0A2-640E4570C551}"/>
              </a:ext>
            </a:extLst>
          </p:cNvPr>
          <p:cNvSpPr txBox="1"/>
          <p:nvPr/>
        </p:nvSpPr>
        <p:spPr>
          <a:xfrm>
            <a:off x="1046952" y="1703818"/>
            <a:ext cx="9726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 have three presents in each type of wrapping paper.</a:t>
            </a:r>
            <a:endParaRPr lang="en-GB" sz="2800" b="0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18D4E-4C18-414E-A58B-3CD7336AD7FA}"/>
              </a:ext>
            </a:extLst>
          </p:cNvPr>
          <p:cNvSpPr txBox="1"/>
          <p:nvPr/>
        </p:nvSpPr>
        <p:spPr>
          <a:xfrm>
            <a:off x="953167" y="214741"/>
            <a:ext cx="9021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solution: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06BB6284-28CA-4BBB-A629-4D15928367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22" y="3599900"/>
            <a:ext cx="1850316" cy="2205218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D33D9012-6372-443D-BCE1-9193DD31F8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254" y="5016274"/>
            <a:ext cx="720001" cy="858102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852379E-EA04-4009-9089-D87347E1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36" y="5206306"/>
            <a:ext cx="787532" cy="8442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CBC117-E064-4EA4-991D-08136334C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54" y="2814920"/>
            <a:ext cx="2851974" cy="32248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B582AC-C98F-491A-AC37-0615746C3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16" y="5016274"/>
            <a:ext cx="887534" cy="100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70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00288A6-30CA-433E-BDDD-7799BC9BA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1718" y="1138765"/>
            <a:ext cx="4500282" cy="1195466"/>
          </a:xfrm>
        </p:spPr>
        <p:txBody>
          <a:bodyPr/>
          <a:lstStyle/>
          <a:p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  <a:cs typeface="Droid Sans" panose="020B0606030804020204" pitchFamily="34" charset="0"/>
              </a:rPr>
              <a:t>You’re free!</a:t>
            </a: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9D53BF1C-F364-4068-AAEE-0E1E36610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8739" y="4127394"/>
            <a:ext cx="4206240" cy="1195466"/>
          </a:xfrm>
        </p:spPr>
        <p:txBody>
          <a:bodyPr>
            <a:normAutofit/>
          </a:bodyPr>
          <a:lstStyle/>
          <a:p>
            <a:r>
              <a:rPr lang="en-GB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Stop the clock!</a:t>
            </a:r>
          </a:p>
          <a:p>
            <a:r>
              <a:rPr lang="en-GB" sz="20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Remember to send in your time to the website.</a:t>
            </a:r>
          </a:p>
          <a:p>
            <a:endParaRPr lang="en-GB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endParaRPr lang="en-GB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BF24FFAF-11EF-4C1D-87D2-BD60009E2753}"/>
              </a:ext>
            </a:extLst>
          </p:cNvPr>
          <p:cNvSpPr txBox="1">
            <a:spLocks/>
          </p:cNvSpPr>
          <p:nvPr/>
        </p:nvSpPr>
        <p:spPr>
          <a:xfrm>
            <a:off x="7931972" y="2859426"/>
            <a:ext cx="4019774" cy="569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Amazing job! Well done!</a:t>
            </a:r>
          </a:p>
        </p:txBody>
      </p:sp>
      <p:sp>
        <p:nvSpPr>
          <p:cNvPr id="15" name="Subtitle 3">
            <a:extLst>
              <a:ext uri="{FF2B5EF4-FFF2-40B4-BE49-F238E27FC236}">
                <a16:creationId xmlns:a16="http://schemas.microsoft.com/office/drawing/2014/main" id="{EB65B3A4-7A0C-48C7-A758-D02E84E93019}"/>
              </a:ext>
            </a:extLst>
          </p:cNvPr>
          <p:cNvSpPr txBox="1">
            <a:spLocks/>
          </p:cNvSpPr>
          <p:nvPr/>
        </p:nvSpPr>
        <p:spPr>
          <a:xfrm>
            <a:off x="8245955" y="6388608"/>
            <a:ext cx="3664772" cy="469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www.churchyouthministry.com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1A388D-D9A9-4245-9FEE-98FC1D9EB642}"/>
              </a:ext>
            </a:extLst>
          </p:cNvPr>
          <p:cNvSpPr txBox="1"/>
          <p:nvPr/>
        </p:nvSpPr>
        <p:spPr>
          <a:xfrm>
            <a:off x="8204936" y="5790421"/>
            <a:ext cx="374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If you want to play some more Escape Rooms (they are really easy to run), check out:</a:t>
            </a:r>
          </a:p>
        </p:txBody>
      </p:sp>
    </p:spTree>
    <p:extLst>
      <p:ext uri="{BB962C8B-B14F-4D97-AF65-F5344CB8AC3E}">
        <p14:creationId xmlns:p14="http://schemas.microsoft.com/office/powerpoint/2010/main" val="3631394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>
            <a:extLst>
              <a:ext uri="{FF2B5EF4-FFF2-40B4-BE49-F238E27FC236}">
                <a16:creationId xmlns:a16="http://schemas.microsoft.com/office/drawing/2014/main" id="{D6445D48-7334-4769-8FCE-37309FB484CF}"/>
              </a:ext>
            </a:extLst>
          </p:cNvPr>
          <p:cNvSpPr txBox="1">
            <a:spLocks/>
          </p:cNvSpPr>
          <p:nvPr/>
        </p:nvSpPr>
        <p:spPr>
          <a:xfrm>
            <a:off x="5312664" y="6193206"/>
            <a:ext cx="5964936" cy="469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www.churchyouthministry.com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BCBCA9F-230E-4754-8A28-98BE4352E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52" y="6025883"/>
            <a:ext cx="696468" cy="63671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9E182D3-E3B0-4A53-B999-321A0808F361}"/>
              </a:ext>
            </a:extLst>
          </p:cNvPr>
          <p:cNvSpPr txBox="1">
            <a:spLocks/>
          </p:cNvSpPr>
          <p:nvPr/>
        </p:nvSpPr>
        <p:spPr>
          <a:xfrm>
            <a:off x="1655064" y="4708003"/>
            <a:ext cx="9144000" cy="11954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Leave the Breakout Room and return to the main room when you’re ready.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F7A63-8F81-4062-9D76-1D7CAF7420CA}"/>
              </a:ext>
            </a:extLst>
          </p:cNvPr>
          <p:cNvSpPr txBox="1"/>
          <p:nvPr/>
        </p:nvSpPr>
        <p:spPr>
          <a:xfrm>
            <a:off x="2043952" y="953826"/>
            <a:ext cx="827101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Magnolia sky" pitchFamily="2" charset="0"/>
              </a:rPr>
              <a:t>Happy Christmas</a:t>
            </a:r>
          </a:p>
        </p:txBody>
      </p:sp>
    </p:spTree>
    <p:extLst>
      <p:ext uri="{BB962C8B-B14F-4D97-AF65-F5344CB8AC3E}">
        <p14:creationId xmlns:p14="http://schemas.microsoft.com/office/powerpoint/2010/main" val="224960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06B29AC-21BA-4C92-9E1C-0780F3A7B3F7}"/>
              </a:ext>
            </a:extLst>
          </p:cNvPr>
          <p:cNvSpPr txBox="1"/>
          <p:nvPr/>
        </p:nvSpPr>
        <p:spPr>
          <a:xfrm>
            <a:off x="1248906" y="930445"/>
            <a:ext cx="5975739" cy="5856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lnSpc>
                <a:spcPct val="200000"/>
              </a:lnSpc>
              <a:buFont typeface="+mj-lt"/>
              <a:buAutoNum type="arabicPeriod"/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Army</a:t>
            </a:r>
          </a:p>
          <a:p>
            <a:pPr marL="914400" indent="-914400">
              <a:lnSpc>
                <a:spcPct val="200000"/>
              </a:lnSpc>
              <a:buFont typeface="+mj-lt"/>
              <a:buAutoNum type="arabicPeriod"/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J’s Hope</a:t>
            </a:r>
          </a:p>
          <a:p>
            <a:pPr marL="914400" indent="-914400">
              <a:lnSpc>
                <a:spcPct val="200000"/>
              </a:lnSpc>
              <a:buFont typeface="+mj-lt"/>
              <a:buAutoNum type="arabicPeriod"/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Jay B. Buses</a:t>
            </a:r>
          </a:p>
          <a:p>
            <a:pPr marL="914400" indent="-914400">
              <a:lnSpc>
                <a:spcPct val="200000"/>
              </a:lnSpc>
              <a:buFont typeface="+mj-lt"/>
              <a:buAutoNum type="arabicPeriod"/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E, me, she, winter</a:t>
            </a:r>
          </a:p>
          <a:p>
            <a:pPr marL="914400" indent="-914400">
              <a:lnSpc>
                <a:spcPct val="200000"/>
              </a:lnSpc>
              <a:buFont typeface="+mj-lt"/>
              <a:buAutoNum type="arabicPeriod"/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Ken E. </a:t>
            </a:r>
            <a:r>
              <a:rPr lang="en-GB" altLang="en-US" sz="3200" dirty="0" err="1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Piner</a:t>
            </a:r>
            <a:endParaRPr lang="en-GB" sz="3200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marL="914400" indent="-914400" algn="l">
              <a:lnSpc>
                <a:spcPct val="200000"/>
              </a:lnSpc>
              <a:buFont typeface="+mj-lt"/>
              <a:buAutoNum type="arabicPeriod"/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Earl </a:t>
            </a:r>
            <a:r>
              <a:rPr lang="en-GB" altLang="en-US" sz="3200" dirty="0" err="1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Bigglean</a:t>
            </a: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DD74D8BE-9F44-4F0F-90F8-DF52B07F1C3E}"/>
              </a:ext>
            </a:extLst>
          </p:cNvPr>
          <p:cNvSpPr/>
          <p:nvPr/>
        </p:nvSpPr>
        <p:spPr>
          <a:xfrm>
            <a:off x="8748135" y="1202664"/>
            <a:ext cx="1940091" cy="1186842"/>
          </a:xfrm>
          <a:prstGeom prst="borderCallout1">
            <a:avLst>
              <a:gd name="adj1" fmla="val 51042"/>
              <a:gd name="adj2" fmla="val -2357"/>
              <a:gd name="adj3" fmla="val 190754"/>
              <a:gd name="adj4" fmla="val -176715"/>
            </a:avLst>
          </a:prstGeom>
          <a:ln w="317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Probably the smallest character in the story</a:t>
            </a:r>
          </a:p>
        </p:txBody>
      </p:sp>
      <p:pic>
        <p:nvPicPr>
          <p:cNvPr id="13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A9F60773-E44F-4D3C-8DD1-DD16E647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26" y="5955330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6" name="Picture 15" descr="Black Check Mark Clip Art At Clker - Tick Icon Black And White Transparent  PNG - 600x527 - Free Download on NicePNG">
            <a:hlinkClick r:id="rId4" action="ppaction://hlinksldjump"/>
            <a:extLst>
              <a:ext uri="{FF2B5EF4-FFF2-40B4-BE49-F238E27FC236}">
                <a16:creationId xmlns:a16="http://schemas.microsoft.com/office/drawing/2014/main" id="{4E51AAEA-4E8D-4BD6-B682-58F402761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803" y="5955328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B22720-B621-40B8-8E37-D98E36916425}"/>
              </a:ext>
            </a:extLst>
          </p:cNvPr>
          <p:cNvSpPr txBox="1"/>
          <p:nvPr/>
        </p:nvSpPr>
        <p:spPr>
          <a:xfrm>
            <a:off x="1075765" y="108660"/>
            <a:ext cx="9021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Click on an anagram for a hint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304896-D876-4871-A04F-0C987D9246F6}"/>
              </a:ext>
            </a:extLst>
          </p:cNvPr>
          <p:cNvSpPr/>
          <p:nvPr/>
        </p:nvSpPr>
        <p:spPr>
          <a:xfrm>
            <a:off x="1129880" y="3162640"/>
            <a:ext cx="4091354" cy="644769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86AB1B9B-67BD-49C1-89F0-D2B17C710BE9}"/>
              </a:ext>
            </a:extLst>
          </p:cNvPr>
          <p:cNvSpPr/>
          <p:nvPr/>
        </p:nvSpPr>
        <p:spPr>
          <a:xfrm>
            <a:off x="9068628" y="2914887"/>
            <a:ext cx="1940091" cy="1331411"/>
          </a:xfrm>
          <a:prstGeom prst="borderCallout1">
            <a:avLst>
              <a:gd name="adj1" fmla="val 51042"/>
              <a:gd name="adj2" fmla="val -2357"/>
              <a:gd name="adj3" fmla="val 115911"/>
              <a:gd name="adj4" fmla="val -123099"/>
            </a:avLst>
          </a:prstGeom>
          <a:ln w="317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Sometimes called kings, they deliver gifts to Jesus. How many?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A31CA3-0219-49CC-B243-55154AA30BDA}"/>
              </a:ext>
            </a:extLst>
          </p:cNvPr>
          <p:cNvSpPr/>
          <p:nvPr/>
        </p:nvSpPr>
        <p:spPr>
          <a:xfrm>
            <a:off x="1129880" y="4178097"/>
            <a:ext cx="5500613" cy="644769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FDB12C-F204-4BA0-8D08-B76EF0D29F7A}"/>
              </a:ext>
            </a:extLst>
          </p:cNvPr>
          <p:cNvSpPr/>
          <p:nvPr/>
        </p:nvSpPr>
        <p:spPr>
          <a:xfrm>
            <a:off x="1129880" y="5144677"/>
            <a:ext cx="4091356" cy="644769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751944-481D-4DF7-ABE5-B88AD075BCE6}"/>
              </a:ext>
            </a:extLst>
          </p:cNvPr>
          <p:cNvSpPr/>
          <p:nvPr/>
        </p:nvSpPr>
        <p:spPr>
          <a:xfrm>
            <a:off x="1129880" y="6093905"/>
            <a:ext cx="4363189" cy="644769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087BB5-EDD3-406C-B256-FFA7A0B1CC41}"/>
              </a:ext>
            </a:extLst>
          </p:cNvPr>
          <p:cNvSpPr/>
          <p:nvPr/>
        </p:nvSpPr>
        <p:spPr>
          <a:xfrm>
            <a:off x="1129880" y="2205116"/>
            <a:ext cx="3167519" cy="644769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238165-F05B-4A64-A4B4-6D77EA5ED63A}"/>
              </a:ext>
            </a:extLst>
          </p:cNvPr>
          <p:cNvSpPr/>
          <p:nvPr/>
        </p:nvSpPr>
        <p:spPr>
          <a:xfrm>
            <a:off x="1129880" y="1244558"/>
            <a:ext cx="2422879" cy="644769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83E6CF26-CBF5-4157-B5DB-57D1471437AB}"/>
              </a:ext>
            </a:extLst>
          </p:cNvPr>
          <p:cNvSpPr/>
          <p:nvPr/>
        </p:nvSpPr>
        <p:spPr>
          <a:xfrm>
            <a:off x="3826072" y="930445"/>
            <a:ext cx="1940091" cy="882102"/>
          </a:xfrm>
          <a:prstGeom prst="borderCallout1">
            <a:avLst>
              <a:gd name="adj1" fmla="val 51042"/>
              <a:gd name="adj2" fmla="val -2357"/>
              <a:gd name="adj3" fmla="val 69912"/>
              <a:gd name="adj4" fmla="val -13830"/>
            </a:avLst>
          </a:prstGeom>
          <a:ln w="317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Married to 2, visited by angel</a:t>
            </a:r>
          </a:p>
        </p:txBody>
      </p:sp>
      <p:sp>
        <p:nvSpPr>
          <p:cNvPr id="25" name="Callout: Line 24">
            <a:extLst>
              <a:ext uri="{FF2B5EF4-FFF2-40B4-BE49-F238E27FC236}">
                <a16:creationId xmlns:a16="http://schemas.microsoft.com/office/drawing/2014/main" id="{1D3ADFBE-E920-4564-A1F4-661072D71653}"/>
              </a:ext>
            </a:extLst>
          </p:cNvPr>
          <p:cNvSpPr/>
          <p:nvPr/>
        </p:nvSpPr>
        <p:spPr>
          <a:xfrm>
            <a:off x="6480615" y="1014392"/>
            <a:ext cx="1720895" cy="882102"/>
          </a:xfrm>
          <a:prstGeom prst="borderCallout1">
            <a:avLst>
              <a:gd name="adj1" fmla="val 51042"/>
              <a:gd name="adj2" fmla="val -2357"/>
              <a:gd name="adj3" fmla="val 172504"/>
              <a:gd name="adj4" fmla="val -124492"/>
            </a:avLst>
          </a:prstGeom>
          <a:ln w="317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Married to 1, carpenter</a:t>
            </a:r>
          </a:p>
        </p:txBody>
      </p:sp>
      <p:sp>
        <p:nvSpPr>
          <p:cNvPr id="26" name="Callout: Line 25">
            <a:extLst>
              <a:ext uri="{FF2B5EF4-FFF2-40B4-BE49-F238E27FC236}">
                <a16:creationId xmlns:a16="http://schemas.microsoft.com/office/drawing/2014/main" id="{4E45CA79-C36D-42C2-9C44-2B08332AB9D2}"/>
              </a:ext>
            </a:extLst>
          </p:cNvPr>
          <p:cNvSpPr/>
          <p:nvPr/>
        </p:nvSpPr>
        <p:spPr>
          <a:xfrm>
            <a:off x="8794750" y="4660508"/>
            <a:ext cx="1940091" cy="769441"/>
          </a:xfrm>
          <a:prstGeom prst="borderCallout1">
            <a:avLst>
              <a:gd name="adj1" fmla="val 51042"/>
              <a:gd name="adj2" fmla="val -2357"/>
              <a:gd name="adj3" fmla="val 97032"/>
              <a:gd name="adj4" fmla="val -182342"/>
            </a:avLst>
          </a:prstGeom>
          <a:ln w="317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Any room?</a:t>
            </a:r>
          </a:p>
        </p:txBody>
      </p:sp>
      <p:sp>
        <p:nvSpPr>
          <p:cNvPr id="27" name="Callout: Line 26">
            <a:extLst>
              <a:ext uri="{FF2B5EF4-FFF2-40B4-BE49-F238E27FC236}">
                <a16:creationId xmlns:a16="http://schemas.microsoft.com/office/drawing/2014/main" id="{8E6C13C0-D601-40F4-92FF-4B588BE07491}"/>
              </a:ext>
            </a:extLst>
          </p:cNvPr>
          <p:cNvSpPr/>
          <p:nvPr/>
        </p:nvSpPr>
        <p:spPr>
          <a:xfrm>
            <a:off x="6428611" y="5467061"/>
            <a:ext cx="1940091" cy="1331411"/>
          </a:xfrm>
          <a:prstGeom prst="borderCallout1">
            <a:avLst>
              <a:gd name="adj1" fmla="val 51042"/>
              <a:gd name="adj2" fmla="val -2357"/>
              <a:gd name="adj3" fmla="val 71561"/>
              <a:gd name="adj4" fmla="val -46390"/>
            </a:avLst>
          </a:prstGeom>
          <a:ln w="317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Sent by God to deliver an important message </a:t>
            </a:r>
          </a:p>
        </p:txBody>
      </p:sp>
    </p:spTree>
    <p:extLst>
      <p:ext uri="{BB962C8B-B14F-4D97-AF65-F5344CB8AC3E}">
        <p14:creationId xmlns:p14="http://schemas.microsoft.com/office/powerpoint/2010/main" val="200388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2D3C633A-AB14-4FCC-BB50-2BD20281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660" y="5853997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55B50E-B915-4964-B370-0A82F93DC1B3}"/>
              </a:ext>
            </a:extLst>
          </p:cNvPr>
          <p:cNvSpPr txBox="1"/>
          <p:nvPr/>
        </p:nvSpPr>
        <p:spPr>
          <a:xfrm>
            <a:off x="996525" y="717521"/>
            <a:ext cx="8541922" cy="5856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Army				MARY                             </a:t>
            </a:r>
          </a:p>
          <a:p>
            <a:pPr>
              <a:lnSpc>
                <a:spcPct val="200000"/>
              </a:lnSpc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J’s Hope				JOSEPH</a:t>
            </a:r>
          </a:p>
          <a:p>
            <a:pPr>
              <a:lnSpc>
                <a:spcPct val="200000"/>
              </a:lnSpc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Jay B. Buses			BABY JESUS</a:t>
            </a:r>
          </a:p>
          <a:p>
            <a:pPr>
              <a:lnSpc>
                <a:spcPct val="200000"/>
              </a:lnSpc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E, me, she, winter		THREE WISE MEN</a:t>
            </a:r>
          </a:p>
          <a:p>
            <a:pPr>
              <a:lnSpc>
                <a:spcPct val="200000"/>
              </a:lnSpc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Ken E. </a:t>
            </a:r>
            <a:r>
              <a:rPr lang="en-GB" altLang="en-US" sz="3200" dirty="0" err="1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Piner</a:t>
            </a: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			INNKEEPER</a:t>
            </a:r>
            <a:endParaRPr lang="en-GB" sz="3200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Earl </a:t>
            </a:r>
            <a:r>
              <a:rPr lang="en-GB" altLang="en-US" sz="3200" dirty="0" err="1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Bigglean</a:t>
            </a:r>
            <a:r>
              <a:rPr lang="en-GB" alt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			ANGEL GABRIEL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0F855-4BFB-4FEA-B0C1-3C1A511C2C95}"/>
              </a:ext>
            </a:extLst>
          </p:cNvPr>
          <p:cNvSpPr txBox="1"/>
          <p:nvPr/>
        </p:nvSpPr>
        <p:spPr>
          <a:xfrm>
            <a:off x="996525" y="76231"/>
            <a:ext cx="9021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solution:</a:t>
            </a:r>
          </a:p>
        </p:txBody>
      </p:sp>
    </p:spTree>
    <p:extLst>
      <p:ext uri="{BB962C8B-B14F-4D97-AF65-F5344CB8AC3E}">
        <p14:creationId xmlns:p14="http://schemas.microsoft.com/office/powerpoint/2010/main" val="174904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ed, indoor, orang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C1246C1-1CE3-4549-AFD1-6FD08BCC2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5" y="0"/>
            <a:ext cx="1950623" cy="2174910"/>
          </a:xfrm>
          <a:prstGeom prst="rect">
            <a:avLst/>
          </a:prstGeom>
        </p:spPr>
      </p:pic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F8B302D9-924D-421E-8EA5-F0933BB3FE01}"/>
              </a:ext>
            </a:extLst>
          </p:cNvPr>
          <p:cNvSpPr txBox="1"/>
          <p:nvPr/>
        </p:nvSpPr>
        <p:spPr>
          <a:xfrm rot="19876255">
            <a:off x="1116724" y="1335595"/>
            <a:ext cx="1607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HOME</a:t>
            </a:r>
            <a:endParaRPr lang="en-GB" sz="1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C4B7E-7D42-4990-B778-7D4C4889A2EF}"/>
              </a:ext>
            </a:extLst>
          </p:cNvPr>
          <p:cNvSpPr txBox="1"/>
          <p:nvPr/>
        </p:nvSpPr>
        <p:spPr>
          <a:xfrm>
            <a:off x="2614108" y="934891"/>
            <a:ext cx="858280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6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After the Christmas celebrations</a:t>
            </a:r>
          </a:p>
          <a:p>
            <a:pPr algn="l"/>
            <a:endParaRPr lang="en-GB" sz="3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r>
              <a:rPr lang="en-GB" sz="3600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All the decorations need to be put away.</a:t>
            </a:r>
          </a:p>
          <a:p>
            <a:pPr algn="l"/>
            <a:endParaRPr lang="en-GB" sz="3600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algn="l"/>
            <a:r>
              <a:rPr lang="en-GB" sz="3600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Can </a:t>
            </a:r>
            <a:r>
              <a:rPr lang="en-GB" sz="36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you work out how to put these baubles back in their home?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2E0CF3-70D5-4D2F-99C4-33ECEC58FA07}"/>
              </a:ext>
            </a:extLst>
          </p:cNvPr>
          <p:cNvSpPr txBox="1"/>
          <p:nvPr/>
        </p:nvSpPr>
        <p:spPr>
          <a:xfrm>
            <a:off x="995083" y="28110"/>
            <a:ext cx="1020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bg2"/>
                </a:solidFill>
              </a:rPr>
              <a:t>The Word became flesh and made his dwelling among us. </a:t>
            </a:r>
          </a:p>
        </p:txBody>
      </p:sp>
      <p:pic>
        <p:nvPicPr>
          <p:cNvPr id="7" name="Picture 2" descr="Download Free png Arrow Icon Png Transparent #25019 - Free Icons Library -  DLPNG.com">
            <a:hlinkClick r:id="rId5" action="ppaction://hlinksldjump"/>
            <a:extLst>
              <a:ext uri="{FF2B5EF4-FFF2-40B4-BE49-F238E27FC236}">
                <a16:creationId xmlns:a16="http://schemas.microsoft.com/office/drawing/2014/main" id="{0C4EDB7B-B919-45C3-9DCD-D9EED44EB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540" y="5829933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759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2D9A925B-066B-4179-AD82-48FB46C61E62}"/>
              </a:ext>
            </a:extLst>
          </p:cNvPr>
          <p:cNvSpPr/>
          <p:nvPr/>
        </p:nvSpPr>
        <p:spPr>
          <a:xfrm>
            <a:off x="3943817" y="2895820"/>
            <a:ext cx="729283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EB78F43-C70D-467B-BB76-66BD0DD4BC75}"/>
              </a:ext>
            </a:extLst>
          </p:cNvPr>
          <p:cNvSpPr/>
          <p:nvPr/>
        </p:nvSpPr>
        <p:spPr>
          <a:xfrm>
            <a:off x="7162320" y="2873514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E4949D0-8F8B-47AF-9DEA-1E7F268EE430}"/>
              </a:ext>
            </a:extLst>
          </p:cNvPr>
          <p:cNvSpPr/>
          <p:nvPr/>
        </p:nvSpPr>
        <p:spPr>
          <a:xfrm>
            <a:off x="5028052" y="287351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56222E1-4CC8-458C-97F8-77491DECA2F3}"/>
              </a:ext>
            </a:extLst>
          </p:cNvPr>
          <p:cNvSpPr/>
          <p:nvPr/>
        </p:nvSpPr>
        <p:spPr>
          <a:xfrm>
            <a:off x="6095186" y="2873515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E7FA90D-9FA4-4793-8CD4-F60C1187AF0C}"/>
              </a:ext>
            </a:extLst>
          </p:cNvPr>
          <p:cNvSpPr/>
          <p:nvPr/>
        </p:nvSpPr>
        <p:spPr>
          <a:xfrm>
            <a:off x="3952775" y="3876910"/>
            <a:ext cx="720000" cy="7508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0CF5E4B-0AE7-41D4-82D6-65425E0E4215}"/>
              </a:ext>
            </a:extLst>
          </p:cNvPr>
          <p:cNvSpPr/>
          <p:nvPr/>
        </p:nvSpPr>
        <p:spPr>
          <a:xfrm>
            <a:off x="7161994" y="387690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266208A-E162-45B1-80A2-88F1A42A14EB}"/>
              </a:ext>
            </a:extLst>
          </p:cNvPr>
          <p:cNvSpPr/>
          <p:nvPr/>
        </p:nvSpPr>
        <p:spPr>
          <a:xfrm>
            <a:off x="5027726" y="387690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6857C27-273A-4D96-A1EC-8BC568EE5482}"/>
              </a:ext>
            </a:extLst>
          </p:cNvPr>
          <p:cNvSpPr/>
          <p:nvPr/>
        </p:nvSpPr>
        <p:spPr>
          <a:xfrm>
            <a:off x="6094860" y="387690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6D30B6F-28ED-4C07-9642-07D1632D4389}"/>
              </a:ext>
            </a:extLst>
          </p:cNvPr>
          <p:cNvSpPr/>
          <p:nvPr/>
        </p:nvSpPr>
        <p:spPr>
          <a:xfrm>
            <a:off x="3952775" y="4880302"/>
            <a:ext cx="720000" cy="7399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9EBE4F4-2CDD-414A-BF9F-3BB3CE860BBE}"/>
              </a:ext>
            </a:extLst>
          </p:cNvPr>
          <p:cNvSpPr/>
          <p:nvPr/>
        </p:nvSpPr>
        <p:spPr>
          <a:xfrm>
            <a:off x="7161994" y="488029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FA9BE05-4978-41DE-92D2-9727E0DB1BE8}"/>
              </a:ext>
            </a:extLst>
          </p:cNvPr>
          <p:cNvSpPr/>
          <p:nvPr/>
        </p:nvSpPr>
        <p:spPr>
          <a:xfrm>
            <a:off x="5027726" y="488030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1154A9-98C1-4E16-AB54-50427112ED22}"/>
              </a:ext>
            </a:extLst>
          </p:cNvPr>
          <p:cNvSpPr/>
          <p:nvPr/>
        </p:nvSpPr>
        <p:spPr>
          <a:xfrm>
            <a:off x="6094860" y="488029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039FF2B-CEE2-47E5-BE00-37F15A748A47}"/>
              </a:ext>
            </a:extLst>
          </p:cNvPr>
          <p:cNvSpPr/>
          <p:nvPr/>
        </p:nvSpPr>
        <p:spPr>
          <a:xfrm>
            <a:off x="3952775" y="5883692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FA86D6B-D65F-4F66-A977-01CF42A350B0}"/>
              </a:ext>
            </a:extLst>
          </p:cNvPr>
          <p:cNvSpPr/>
          <p:nvPr/>
        </p:nvSpPr>
        <p:spPr>
          <a:xfrm>
            <a:off x="7161994" y="588368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DBAB6D3-B7FA-40D5-83C2-C180F0E636EA}"/>
              </a:ext>
            </a:extLst>
          </p:cNvPr>
          <p:cNvSpPr/>
          <p:nvPr/>
        </p:nvSpPr>
        <p:spPr>
          <a:xfrm>
            <a:off x="5027726" y="588369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3CC6A98-21CE-4922-862F-8056B7780FCF}"/>
              </a:ext>
            </a:extLst>
          </p:cNvPr>
          <p:cNvSpPr/>
          <p:nvPr/>
        </p:nvSpPr>
        <p:spPr>
          <a:xfrm>
            <a:off x="6094860" y="588368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58F30FC-FDF1-4A1A-8DD8-09FF47879A0B}"/>
              </a:ext>
            </a:extLst>
          </p:cNvPr>
          <p:cNvSpPr/>
          <p:nvPr/>
        </p:nvSpPr>
        <p:spPr>
          <a:xfrm>
            <a:off x="3589192" y="261394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6336C3-56BB-40E7-8CF8-06DF4617C724}"/>
              </a:ext>
            </a:extLst>
          </p:cNvPr>
          <p:cNvSpPr/>
          <p:nvPr/>
        </p:nvSpPr>
        <p:spPr>
          <a:xfrm>
            <a:off x="6798411" y="2613943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D188A2E-970E-4D7E-AD06-8FA252367FA4}"/>
              </a:ext>
            </a:extLst>
          </p:cNvPr>
          <p:cNvSpPr/>
          <p:nvPr/>
        </p:nvSpPr>
        <p:spPr>
          <a:xfrm>
            <a:off x="4664143" y="2613945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A857B52-06A0-4462-97E3-BD511F8BCF71}"/>
              </a:ext>
            </a:extLst>
          </p:cNvPr>
          <p:cNvSpPr/>
          <p:nvPr/>
        </p:nvSpPr>
        <p:spPr>
          <a:xfrm>
            <a:off x="5731277" y="2613944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99AF68-4282-47AC-AD50-66FA58CB3529}"/>
              </a:ext>
            </a:extLst>
          </p:cNvPr>
          <p:cNvSpPr/>
          <p:nvPr/>
        </p:nvSpPr>
        <p:spPr>
          <a:xfrm>
            <a:off x="3588866" y="361733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4720737-A439-48F2-9AD4-2CAB9E7B6BF6}"/>
              </a:ext>
            </a:extLst>
          </p:cNvPr>
          <p:cNvSpPr/>
          <p:nvPr/>
        </p:nvSpPr>
        <p:spPr>
          <a:xfrm>
            <a:off x="6798085" y="3617335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F702526-A9BC-4BA7-90A5-66FA130122F8}"/>
              </a:ext>
            </a:extLst>
          </p:cNvPr>
          <p:cNvSpPr/>
          <p:nvPr/>
        </p:nvSpPr>
        <p:spPr>
          <a:xfrm>
            <a:off x="4663817" y="361733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E242153-5D29-4B23-AD56-8AB187DE0079}"/>
              </a:ext>
            </a:extLst>
          </p:cNvPr>
          <p:cNvSpPr/>
          <p:nvPr/>
        </p:nvSpPr>
        <p:spPr>
          <a:xfrm>
            <a:off x="5730951" y="361733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9F323BA-868F-4556-A6F8-1E6F9B7E44AE}"/>
              </a:ext>
            </a:extLst>
          </p:cNvPr>
          <p:cNvSpPr/>
          <p:nvPr/>
        </p:nvSpPr>
        <p:spPr>
          <a:xfrm>
            <a:off x="3588866" y="462073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24F360A-CA67-4F13-ABD5-6DC9430441B2}"/>
              </a:ext>
            </a:extLst>
          </p:cNvPr>
          <p:cNvSpPr/>
          <p:nvPr/>
        </p:nvSpPr>
        <p:spPr>
          <a:xfrm>
            <a:off x="6798085" y="462072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6F20E38-FE53-4261-BA4D-35B2F678CD6C}"/>
              </a:ext>
            </a:extLst>
          </p:cNvPr>
          <p:cNvSpPr/>
          <p:nvPr/>
        </p:nvSpPr>
        <p:spPr>
          <a:xfrm>
            <a:off x="4663817" y="462072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FF6E610-B393-4C22-9A8E-F739C302A8E6}"/>
              </a:ext>
            </a:extLst>
          </p:cNvPr>
          <p:cNvSpPr/>
          <p:nvPr/>
        </p:nvSpPr>
        <p:spPr>
          <a:xfrm>
            <a:off x="5730951" y="462072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AD7F077-010E-427D-ACEF-A1C610728AE7}"/>
              </a:ext>
            </a:extLst>
          </p:cNvPr>
          <p:cNvSpPr/>
          <p:nvPr/>
        </p:nvSpPr>
        <p:spPr>
          <a:xfrm>
            <a:off x="3588866" y="562412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0E4D4D7-8820-4409-8484-8E97ECB8BB57}"/>
              </a:ext>
            </a:extLst>
          </p:cNvPr>
          <p:cNvSpPr/>
          <p:nvPr/>
        </p:nvSpPr>
        <p:spPr>
          <a:xfrm>
            <a:off x="6798085" y="562411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A4AD7F9-8F64-407D-9A15-2218385AE575}"/>
              </a:ext>
            </a:extLst>
          </p:cNvPr>
          <p:cNvSpPr/>
          <p:nvPr/>
        </p:nvSpPr>
        <p:spPr>
          <a:xfrm>
            <a:off x="4663817" y="562411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B09A69B-0AB5-4790-8A8B-F0C1F210B779}"/>
              </a:ext>
            </a:extLst>
          </p:cNvPr>
          <p:cNvSpPr/>
          <p:nvPr/>
        </p:nvSpPr>
        <p:spPr>
          <a:xfrm>
            <a:off x="5730951" y="562411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F052608-31E6-46B8-9A58-78375A721CA2}"/>
              </a:ext>
            </a:extLst>
          </p:cNvPr>
          <p:cNvSpPr/>
          <p:nvPr/>
        </p:nvSpPr>
        <p:spPr>
          <a:xfrm>
            <a:off x="3954241" y="232837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1F50C68-B993-4ABF-8AF1-0456BD11C67C}"/>
              </a:ext>
            </a:extLst>
          </p:cNvPr>
          <p:cNvSpPr/>
          <p:nvPr/>
        </p:nvSpPr>
        <p:spPr>
          <a:xfrm>
            <a:off x="7163460" y="2328375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D1F82DD-6C52-4799-8239-079F1239B3A2}"/>
              </a:ext>
            </a:extLst>
          </p:cNvPr>
          <p:cNvSpPr/>
          <p:nvPr/>
        </p:nvSpPr>
        <p:spPr>
          <a:xfrm>
            <a:off x="5029192" y="232837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05B0593-44CA-40AB-A4FC-EFC746D270DC}"/>
              </a:ext>
            </a:extLst>
          </p:cNvPr>
          <p:cNvSpPr/>
          <p:nvPr/>
        </p:nvSpPr>
        <p:spPr>
          <a:xfrm>
            <a:off x="6096326" y="232837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BACF6B8-2AAA-486A-8B93-2519E0EDCDAD}"/>
              </a:ext>
            </a:extLst>
          </p:cNvPr>
          <p:cNvSpPr/>
          <p:nvPr/>
        </p:nvSpPr>
        <p:spPr>
          <a:xfrm>
            <a:off x="7163134" y="333176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1E0C27B-F720-4C64-83E9-4178A7592954}"/>
              </a:ext>
            </a:extLst>
          </p:cNvPr>
          <p:cNvSpPr/>
          <p:nvPr/>
        </p:nvSpPr>
        <p:spPr>
          <a:xfrm>
            <a:off x="5028866" y="333176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2590F7D-35A2-404F-B9E5-FA98BBFFA30F}"/>
              </a:ext>
            </a:extLst>
          </p:cNvPr>
          <p:cNvSpPr/>
          <p:nvPr/>
        </p:nvSpPr>
        <p:spPr>
          <a:xfrm>
            <a:off x="6096000" y="333176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E84B89-67A1-4440-9728-AAD9A6C93F6F}"/>
              </a:ext>
            </a:extLst>
          </p:cNvPr>
          <p:cNvSpPr/>
          <p:nvPr/>
        </p:nvSpPr>
        <p:spPr>
          <a:xfrm>
            <a:off x="7163134" y="433515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DB73A58-C101-4C79-921E-EDD2B8299F6C}"/>
              </a:ext>
            </a:extLst>
          </p:cNvPr>
          <p:cNvSpPr/>
          <p:nvPr/>
        </p:nvSpPr>
        <p:spPr>
          <a:xfrm>
            <a:off x="5028866" y="433516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7D97D28-9A6D-424B-97D1-CFAE6BB6B00A}"/>
              </a:ext>
            </a:extLst>
          </p:cNvPr>
          <p:cNvSpPr/>
          <p:nvPr/>
        </p:nvSpPr>
        <p:spPr>
          <a:xfrm>
            <a:off x="6096000" y="433516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3C1314E-0140-449A-97A0-442A849F5016}"/>
              </a:ext>
            </a:extLst>
          </p:cNvPr>
          <p:cNvSpPr/>
          <p:nvPr/>
        </p:nvSpPr>
        <p:spPr>
          <a:xfrm>
            <a:off x="7163134" y="533854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8FD605E-A610-4BC2-BBF4-B500B2E2C1B1}"/>
              </a:ext>
            </a:extLst>
          </p:cNvPr>
          <p:cNvSpPr/>
          <p:nvPr/>
        </p:nvSpPr>
        <p:spPr>
          <a:xfrm>
            <a:off x="5028866" y="533855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1249864-389E-489E-A199-0F07B9631EE5}"/>
              </a:ext>
            </a:extLst>
          </p:cNvPr>
          <p:cNvSpPr/>
          <p:nvPr/>
        </p:nvSpPr>
        <p:spPr>
          <a:xfrm>
            <a:off x="6096000" y="533855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8BC9C8-5C88-4733-BD60-A8D350F6163B}"/>
              </a:ext>
            </a:extLst>
          </p:cNvPr>
          <p:cNvSpPr/>
          <p:nvPr/>
        </p:nvSpPr>
        <p:spPr>
          <a:xfrm>
            <a:off x="4309192" y="261177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A309383-7859-462A-90D5-650211D46C95}"/>
              </a:ext>
            </a:extLst>
          </p:cNvPr>
          <p:cNvSpPr/>
          <p:nvPr/>
        </p:nvSpPr>
        <p:spPr>
          <a:xfrm>
            <a:off x="7518411" y="261176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A175BDE-76F8-4DF4-8252-D212C4663857}"/>
              </a:ext>
            </a:extLst>
          </p:cNvPr>
          <p:cNvSpPr/>
          <p:nvPr/>
        </p:nvSpPr>
        <p:spPr>
          <a:xfrm>
            <a:off x="5384143" y="261176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331951-D78E-4387-AAA5-45A2492BB6FE}"/>
              </a:ext>
            </a:extLst>
          </p:cNvPr>
          <p:cNvSpPr/>
          <p:nvPr/>
        </p:nvSpPr>
        <p:spPr>
          <a:xfrm>
            <a:off x="6451277" y="261176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A68858D-1F4B-47AF-A2AC-8B73B52A8AF3}"/>
              </a:ext>
            </a:extLst>
          </p:cNvPr>
          <p:cNvSpPr/>
          <p:nvPr/>
        </p:nvSpPr>
        <p:spPr>
          <a:xfrm>
            <a:off x="4308866" y="3615162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2D6B304-D8F5-4E2E-A296-8850A785513B}"/>
              </a:ext>
            </a:extLst>
          </p:cNvPr>
          <p:cNvSpPr/>
          <p:nvPr/>
        </p:nvSpPr>
        <p:spPr>
          <a:xfrm>
            <a:off x="7518085" y="361515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D4C6B16-42BD-4AD3-BDAB-73C541A22912}"/>
              </a:ext>
            </a:extLst>
          </p:cNvPr>
          <p:cNvSpPr/>
          <p:nvPr/>
        </p:nvSpPr>
        <p:spPr>
          <a:xfrm>
            <a:off x="5383817" y="361516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F83314C-CB0E-49F2-8B9D-26B5BD33642D}"/>
              </a:ext>
            </a:extLst>
          </p:cNvPr>
          <p:cNvSpPr/>
          <p:nvPr/>
        </p:nvSpPr>
        <p:spPr>
          <a:xfrm>
            <a:off x="6450951" y="361515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178AEEE-E01A-4D73-8DF5-2A784121770E}"/>
              </a:ext>
            </a:extLst>
          </p:cNvPr>
          <p:cNvSpPr/>
          <p:nvPr/>
        </p:nvSpPr>
        <p:spPr>
          <a:xfrm>
            <a:off x="4308866" y="4618554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1D3CA48-A469-4B67-BE18-59DB647FAB14}"/>
              </a:ext>
            </a:extLst>
          </p:cNvPr>
          <p:cNvSpPr/>
          <p:nvPr/>
        </p:nvSpPr>
        <p:spPr>
          <a:xfrm>
            <a:off x="7518085" y="461855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C7692A3-7D0B-482C-B1EA-22B8FD38AF26}"/>
              </a:ext>
            </a:extLst>
          </p:cNvPr>
          <p:cNvSpPr/>
          <p:nvPr/>
        </p:nvSpPr>
        <p:spPr>
          <a:xfrm>
            <a:off x="5383817" y="4618552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33CC6C5-E332-41FB-896E-AA23D14CA467}"/>
              </a:ext>
            </a:extLst>
          </p:cNvPr>
          <p:cNvSpPr/>
          <p:nvPr/>
        </p:nvSpPr>
        <p:spPr>
          <a:xfrm>
            <a:off x="6450951" y="461855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A854A06-9687-465D-AB8A-2DD36231BF9F}"/>
              </a:ext>
            </a:extLst>
          </p:cNvPr>
          <p:cNvSpPr/>
          <p:nvPr/>
        </p:nvSpPr>
        <p:spPr>
          <a:xfrm>
            <a:off x="4308866" y="5621944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B436FE9-2513-4948-AD7E-8D77E02557D1}"/>
              </a:ext>
            </a:extLst>
          </p:cNvPr>
          <p:cNvSpPr/>
          <p:nvPr/>
        </p:nvSpPr>
        <p:spPr>
          <a:xfrm>
            <a:off x="7518085" y="562194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4516855-552F-4E43-A3E6-625EAD7CC586}"/>
              </a:ext>
            </a:extLst>
          </p:cNvPr>
          <p:cNvSpPr/>
          <p:nvPr/>
        </p:nvSpPr>
        <p:spPr>
          <a:xfrm>
            <a:off x="5383817" y="5621942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74463B8-79DA-4820-9AAF-197964ACC94A}"/>
              </a:ext>
            </a:extLst>
          </p:cNvPr>
          <p:cNvSpPr/>
          <p:nvPr/>
        </p:nvSpPr>
        <p:spPr>
          <a:xfrm>
            <a:off x="6450951" y="562194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773B4-C61A-4942-ACB0-EF8667066B40}"/>
              </a:ext>
            </a:extLst>
          </p:cNvPr>
          <p:cNvSpPr txBox="1"/>
          <p:nvPr/>
        </p:nvSpPr>
        <p:spPr>
          <a:xfrm>
            <a:off x="881398" y="38200"/>
            <a:ext cx="10502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Place the 12 baubles into the boxes so that there are no more than three baubles in each row horizontally, vertically and diagonally</a:t>
            </a:r>
            <a:r>
              <a:rPr lang="en-GB" sz="32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.</a:t>
            </a:r>
            <a:endParaRPr lang="en-GB" sz="3200" b="1" i="0" dirty="0">
              <a:solidFill>
                <a:schemeClr val="bg1"/>
              </a:solidFill>
              <a:effectLst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64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A73DA079-C844-45FB-9C7F-B3D06BAD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214" y="6036131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65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CD61309A-EDA8-4366-AA30-4812F51F8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368" y="6036128"/>
            <a:ext cx="720000" cy="7200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66" name="Picture 65" descr="Black Check Mark Clip Art At Clker - Tick Icon Black And White Transparent  PNG - 600x527 - Free Download on NicePNG">
            <a:hlinkClick r:id="rId6" action="ppaction://hlinksldjump"/>
            <a:extLst>
              <a:ext uri="{FF2B5EF4-FFF2-40B4-BE49-F238E27FC236}">
                <a16:creationId xmlns:a16="http://schemas.microsoft.com/office/drawing/2014/main" id="{CCF9E2E5-B8D5-4690-9B4C-30B86F26C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791" y="6036129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BA13218-F59C-4C5F-AFE1-0DABDAA9AF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0" y="5362466"/>
            <a:ext cx="1014310" cy="12412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115E26-DB0C-48ED-BA9F-E6C7D4891CA6}"/>
              </a:ext>
            </a:extLst>
          </p:cNvPr>
          <p:cNvSpPr/>
          <p:nvPr/>
        </p:nvSpPr>
        <p:spPr>
          <a:xfrm>
            <a:off x="3954241" y="2611776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2B8232-BD93-41AA-BBE2-96CE432D5E72}"/>
              </a:ext>
            </a:extLst>
          </p:cNvPr>
          <p:cNvSpPr/>
          <p:nvPr/>
        </p:nvSpPr>
        <p:spPr>
          <a:xfrm>
            <a:off x="7163460" y="2611772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40B361E-171D-4AAD-98F2-454466D42DDC}"/>
              </a:ext>
            </a:extLst>
          </p:cNvPr>
          <p:cNvSpPr/>
          <p:nvPr/>
        </p:nvSpPr>
        <p:spPr>
          <a:xfrm>
            <a:off x="5029192" y="2611774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9C3473-28AB-4A10-9FC7-4E7FE37FFE50}"/>
              </a:ext>
            </a:extLst>
          </p:cNvPr>
          <p:cNvSpPr/>
          <p:nvPr/>
        </p:nvSpPr>
        <p:spPr>
          <a:xfrm>
            <a:off x="6096326" y="2611773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40A47A4-C78B-49DF-BA58-2F296EAA37B5}"/>
              </a:ext>
            </a:extLst>
          </p:cNvPr>
          <p:cNvSpPr/>
          <p:nvPr/>
        </p:nvSpPr>
        <p:spPr>
          <a:xfrm>
            <a:off x="3953915" y="3615168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5DAB73D-A046-433B-A166-9DE04410D546}"/>
              </a:ext>
            </a:extLst>
          </p:cNvPr>
          <p:cNvSpPr/>
          <p:nvPr/>
        </p:nvSpPr>
        <p:spPr>
          <a:xfrm>
            <a:off x="7163134" y="3615164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7573BD-B5CC-4779-80CC-6F0B6B230089}"/>
              </a:ext>
            </a:extLst>
          </p:cNvPr>
          <p:cNvSpPr/>
          <p:nvPr/>
        </p:nvSpPr>
        <p:spPr>
          <a:xfrm>
            <a:off x="5028866" y="3615166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C8DF145-1667-42C0-BBA7-0D7DB0F8B966}"/>
              </a:ext>
            </a:extLst>
          </p:cNvPr>
          <p:cNvSpPr/>
          <p:nvPr/>
        </p:nvSpPr>
        <p:spPr>
          <a:xfrm>
            <a:off x="6096000" y="3615165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98E058D-F3EC-4782-A432-EE11353FF2FC}"/>
              </a:ext>
            </a:extLst>
          </p:cNvPr>
          <p:cNvSpPr/>
          <p:nvPr/>
        </p:nvSpPr>
        <p:spPr>
          <a:xfrm>
            <a:off x="3953915" y="4618560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FF18787-6818-4789-99D2-94BE5C34C4D7}"/>
              </a:ext>
            </a:extLst>
          </p:cNvPr>
          <p:cNvSpPr/>
          <p:nvPr/>
        </p:nvSpPr>
        <p:spPr>
          <a:xfrm>
            <a:off x="7163134" y="4618556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0403E9B-3B4D-4607-B6A1-5237F5D929C4}"/>
              </a:ext>
            </a:extLst>
          </p:cNvPr>
          <p:cNvSpPr/>
          <p:nvPr/>
        </p:nvSpPr>
        <p:spPr>
          <a:xfrm>
            <a:off x="5028866" y="4618558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85D2ED-FABC-465C-B31B-33744735998C}"/>
              </a:ext>
            </a:extLst>
          </p:cNvPr>
          <p:cNvSpPr/>
          <p:nvPr/>
        </p:nvSpPr>
        <p:spPr>
          <a:xfrm>
            <a:off x="6096000" y="4618557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BD1B6B8-09F0-42C5-B868-0C73AA54A6AB}"/>
              </a:ext>
            </a:extLst>
          </p:cNvPr>
          <p:cNvSpPr/>
          <p:nvPr/>
        </p:nvSpPr>
        <p:spPr>
          <a:xfrm>
            <a:off x="3953915" y="5621950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A19E7DB-C186-42F0-B903-E750249F773E}"/>
              </a:ext>
            </a:extLst>
          </p:cNvPr>
          <p:cNvSpPr/>
          <p:nvPr/>
        </p:nvSpPr>
        <p:spPr>
          <a:xfrm>
            <a:off x="7163134" y="5621946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5C1892-15DC-4C70-A0B5-C0E36D5F2E3D}"/>
              </a:ext>
            </a:extLst>
          </p:cNvPr>
          <p:cNvSpPr/>
          <p:nvPr/>
        </p:nvSpPr>
        <p:spPr>
          <a:xfrm>
            <a:off x="5028866" y="5621948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7E653BC-13F9-44CD-B9ED-E4990444FA26}"/>
              </a:ext>
            </a:extLst>
          </p:cNvPr>
          <p:cNvSpPr/>
          <p:nvPr/>
        </p:nvSpPr>
        <p:spPr>
          <a:xfrm>
            <a:off x="6096000" y="5621947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9" name="Picture 138" descr="A picture containing logo&#10;&#10;Description automatically generated">
            <a:extLst>
              <a:ext uri="{FF2B5EF4-FFF2-40B4-BE49-F238E27FC236}">
                <a16:creationId xmlns:a16="http://schemas.microsoft.com/office/drawing/2014/main" id="{0A9D2D37-7B5F-414D-BFF9-535F768CE1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90" y="5361328"/>
            <a:ext cx="1014310" cy="1241221"/>
          </a:xfrm>
          <a:prstGeom prst="rect">
            <a:avLst/>
          </a:prstGeom>
        </p:spPr>
      </p:pic>
      <p:pic>
        <p:nvPicPr>
          <p:cNvPr id="144" name="Picture 143" descr="A picture containing logo&#10;&#10;Description automatically generated">
            <a:extLst>
              <a:ext uri="{FF2B5EF4-FFF2-40B4-BE49-F238E27FC236}">
                <a16:creationId xmlns:a16="http://schemas.microsoft.com/office/drawing/2014/main" id="{8F53690D-37BC-497D-916E-59B8AECE0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31" y="5361327"/>
            <a:ext cx="1014310" cy="1241221"/>
          </a:xfrm>
          <a:prstGeom prst="rect">
            <a:avLst/>
          </a:prstGeom>
        </p:spPr>
      </p:pic>
      <p:pic>
        <p:nvPicPr>
          <p:cNvPr id="145" name="Picture 144" descr="A picture containing logo&#10;&#10;Description automatically generated">
            <a:extLst>
              <a:ext uri="{FF2B5EF4-FFF2-40B4-BE49-F238E27FC236}">
                <a16:creationId xmlns:a16="http://schemas.microsoft.com/office/drawing/2014/main" id="{61596E76-706B-49B6-8739-56C512C8DA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8" y="4260826"/>
            <a:ext cx="1014310" cy="1241221"/>
          </a:xfrm>
          <a:prstGeom prst="rect">
            <a:avLst/>
          </a:prstGeom>
        </p:spPr>
      </p:pic>
      <p:pic>
        <p:nvPicPr>
          <p:cNvPr id="146" name="Picture 145" descr="A picture containing logo&#10;&#10;Description automatically generated">
            <a:extLst>
              <a:ext uri="{FF2B5EF4-FFF2-40B4-BE49-F238E27FC236}">
                <a16:creationId xmlns:a16="http://schemas.microsoft.com/office/drawing/2014/main" id="{CBDD82EC-B170-45A8-810A-BF758FE204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48" y="4259688"/>
            <a:ext cx="1014310" cy="1241221"/>
          </a:xfrm>
          <a:prstGeom prst="rect">
            <a:avLst/>
          </a:prstGeom>
        </p:spPr>
      </p:pic>
      <p:pic>
        <p:nvPicPr>
          <p:cNvPr id="147" name="Picture 146" descr="A picture containing logo&#10;&#10;Description automatically generated">
            <a:extLst>
              <a:ext uri="{FF2B5EF4-FFF2-40B4-BE49-F238E27FC236}">
                <a16:creationId xmlns:a16="http://schemas.microsoft.com/office/drawing/2014/main" id="{62200B24-A29E-4ED6-BFE6-B54ABFE58D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89" y="4259687"/>
            <a:ext cx="1014310" cy="1241221"/>
          </a:xfrm>
          <a:prstGeom prst="rect">
            <a:avLst/>
          </a:prstGeom>
        </p:spPr>
      </p:pic>
      <p:pic>
        <p:nvPicPr>
          <p:cNvPr id="148" name="Picture 147" descr="A picture containing logo&#10;&#10;Description automatically generated">
            <a:extLst>
              <a:ext uri="{FF2B5EF4-FFF2-40B4-BE49-F238E27FC236}">
                <a16:creationId xmlns:a16="http://schemas.microsoft.com/office/drawing/2014/main" id="{9796D426-F2F1-4148-AB84-8F4042171F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84" y="3121710"/>
            <a:ext cx="1014310" cy="1241221"/>
          </a:xfrm>
          <a:prstGeom prst="rect">
            <a:avLst/>
          </a:prstGeom>
        </p:spPr>
      </p:pic>
      <p:pic>
        <p:nvPicPr>
          <p:cNvPr id="149" name="Picture 148" descr="A picture containing logo&#10;&#10;Description automatically generated">
            <a:extLst>
              <a:ext uri="{FF2B5EF4-FFF2-40B4-BE49-F238E27FC236}">
                <a16:creationId xmlns:a16="http://schemas.microsoft.com/office/drawing/2014/main" id="{0A6625EA-8D15-4E71-BA60-BE3C692B7E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4" y="3120572"/>
            <a:ext cx="1014310" cy="1241221"/>
          </a:xfrm>
          <a:prstGeom prst="rect">
            <a:avLst/>
          </a:prstGeom>
        </p:spPr>
      </p:pic>
      <p:pic>
        <p:nvPicPr>
          <p:cNvPr id="150" name="Picture 149" descr="A picture containing logo&#10;&#10;Description automatically generated">
            <a:extLst>
              <a:ext uri="{FF2B5EF4-FFF2-40B4-BE49-F238E27FC236}">
                <a16:creationId xmlns:a16="http://schemas.microsoft.com/office/drawing/2014/main" id="{32C7733E-13E3-488C-9D74-89C8FC7E4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15" y="3120571"/>
            <a:ext cx="1014310" cy="1241221"/>
          </a:xfrm>
          <a:prstGeom prst="rect">
            <a:avLst/>
          </a:prstGeom>
        </p:spPr>
      </p:pic>
      <p:pic>
        <p:nvPicPr>
          <p:cNvPr id="151" name="Picture 150" descr="A picture containing logo&#10;&#10;Description automatically generated">
            <a:extLst>
              <a:ext uri="{FF2B5EF4-FFF2-40B4-BE49-F238E27FC236}">
                <a16:creationId xmlns:a16="http://schemas.microsoft.com/office/drawing/2014/main" id="{EC941991-5610-4BF8-AC23-253990FCDD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42" y="2020070"/>
            <a:ext cx="1014310" cy="1241221"/>
          </a:xfrm>
          <a:prstGeom prst="rect">
            <a:avLst/>
          </a:prstGeom>
        </p:spPr>
      </p:pic>
      <p:pic>
        <p:nvPicPr>
          <p:cNvPr id="152" name="Picture 151" descr="A picture containing logo&#10;&#10;Description automatically generated">
            <a:extLst>
              <a:ext uri="{FF2B5EF4-FFF2-40B4-BE49-F238E27FC236}">
                <a16:creationId xmlns:a16="http://schemas.microsoft.com/office/drawing/2014/main" id="{F7F37BCC-C490-4DDD-8BA2-4F24EC0974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32" y="2018932"/>
            <a:ext cx="1014310" cy="1241221"/>
          </a:xfrm>
          <a:prstGeom prst="rect">
            <a:avLst/>
          </a:prstGeom>
        </p:spPr>
      </p:pic>
      <p:pic>
        <p:nvPicPr>
          <p:cNvPr id="153" name="Picture 152" descr="A picture containing logo&#10;&#10;Description automatically generated">
            <a:extLst>
              <a:ext uri="{FF2B5EF4-FFF2-40B4-BE49-F238E27FC236}">
                <a16:creationId xmlns:a16="http://schemas.microsoft.com/office/drawing/2014/main" id="{A15B7A3C-005E-4F1B-A4AB-02519CD811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73" y="2018931"/>
            <a:ext cx="1014310" cy="1241221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0FFFB1E9-74AC-437C-A2F3-16928E15C0FC}"/>
              </a:ext>
            </a:extLst>
          </p:cNvPr>
          <p:cNvSpPr txBox="1"/>
          <p:nvPr/>
        </p:nvSpPr>
        <p:spPr>
          <a:xfrm rot="16200000">
            <a:off x="10309527" y="5058117"/>
            <a:ext cx="3291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Image by Monika </a:t>
            </a:r>
            <a:r>
              <a:rPr lang="en-GB" sz="1400" i="1" dirty="0" err="1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Grafik</a:t>
            </a:r>
            <a:r>
              <a:rPr lang="en-GB" sz="1400" i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from </a:t>
            </a:r>
            <a:r>
              <a:rPr lang="en-GB" sz="1400" i="1" dirty="0" err="1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Pixabay</a:t>
            </a:r>
            <a:endParaRPr lang="en-GB" sz="1400" i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8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2D9A925B-066B-4179-AD82-48FB46C61E62}"/>
              </a:ext>
            </a:extLst>
          </p:cNvPr>
          <p:cNvSpPr/>
          <p:nvPr/>
        </p:nvSpPr>
        <p:spPr>
          <a:xfrm>
            <a:off x="3943817" y="2895820"/>
            <a:ext cx="729283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EB78F43-C70D-467B-BB76-66BD0DD4BC75}"/>
              </a:ext>
            </a:extLst>
          </p:cNvPr>
          <p:cNvSpPr/>
          <p:nvPr/>
        </p:nvSpPr>
        <p:spPr>
          <a:xfrm>
            <a:off x="7162320" y="2873514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E4949D0-8F8B-47AF-9DEA-1E7F268EE430}"/>
              </a:ext>
            </a:extLst>
          </p:cNvPr>
          <p:cNvSpPr/>
          <p:nvPr/>
        </p:nvSpPr>
        <p:spPr>
          <a:xfrm>
            <a:off x="5028052" y="287351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56222E1-4CC8-458C-97F8-77491DECA2F3}"/>
              </a:ext>
            </a:extLst>
          </p:cNvPr>
          <p:cNvSpPr/>
          <p:nvPr/>
        </p:nvSpPr>
        <p:spPr>
          <a:xfrm>
            <a:off x="6095186" y="2873515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E7FA90D-9FA4-4793-8CD4-F60C1187AF0C}"/>
              </a:ext>
            </a:extLst>
          </p:cNvPr>
          <p:cNvSpPr/>
          <p:nvPr/>
        </p:nvSpPr>
        <p:spPr>
          <a:xfrm>
            <a:off x="3952775" y="3876910"/>
            <a:ext cx="720000" cy="7508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0CF5E4B-0AE7-41D4-82D6-65425E0E4215}"/>
              </a:ext>
            </a:extLst>
          </p:cNvPr>
          <p:cNvSpPr/>
          <p:nvPr/>
        </p:nvSpPr>
        <p:spPr>
          <a:xfrm>
            <a:off x="7161994" y="387690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266208A-E162-45B1-80A2-88F1A42A14EB}"/>
              </a:ext>
            </a:extLst>
          </p:cNvPr>
          <p:cNvSpPr/>
          <p:nvPr/>
        </p:nvSpPr>
        <p:spPr>
          <a:xfrm>
            <a:off x="5027726" y="387690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6857C27-273A-4D96-A1EC-8BC568EE5482}"/>
              </a:ext>
            </a:extLst>
          </p:cNvPr>
          <p:cNvSpPr/>
          <p:nvPr/>
        </p:nvSpPr>
        <p:spPr>
          <a:xfrm>
            <a:off x="6094860" y="387690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6D30B6F-28ED-4C07-9642-07D1632D4389}"/>
              </a:ext>
            </a:extLst>
          </p:cNvPr>
          <p:cNvSpPr/>
          <p:nvPr/>
        </p:nvSpPr>
        <p:spPr>
          <a:xfrm>
            <a:off x="3952775" y="4880302"/>
            <a:ext cx="720000" cy="7399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9EBE4F4-2CDD-414A-BF9F-3BB3CE860BBE}"/>
              </a:ext>
            </a:extLst>
          </p:cNvPr>
          <p:cNvSpPr/>
          <p:nvPr/>
        </p:nvSpPr>
        <p:spPr>
          <a:xfrm>
            <a:off x="7161994" y="488029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FA9BE05-4978-41DE-92D2-9727E0DB1BE8}"/>
              </a:ext>
            </a:extLst>
          </p:cNvPr>
          <p:cNvSpPr/>
          <p:nvPr/>
        </p:nvSpPr>
        <p:spPr>
          <a:xfrm>
            <a:off x="5027726" y="488030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1154A9-98C1-4E16-AB54-50427112ED22}"/>
              </a:ext>
            </a:extLst>
          </p:cNvPr>
          <p:cNvSpPr/>
          <p:nvPr/>
        </p:nvSpPr>
        <p:spPr>
          <a:xfrm>
            <a:off x="6094860" y="488029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039FF2B-CEE2-47E5-BE00-37F15A748A47}"/>
              </a:ext>
            </a:extLst>
          </p:cNvPr>
          <p:cNvSpPr/>
          <p:nvPr/>
        </p:nvSpPr>
        <p:spPr>
          <a:xfrm>
            <a:off x="3952775" y="5883692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FA86D6B-D65F-4F66-A977-01CF42A350B0}"/>
              </a:ext>
            </a:extLst>
          </p:cNvPr>
          <p:cNvSpPr/>
          <p:nvPr/>
        </p:nvSpPr>
        <p:spPr>
          <a:xfrm>
            <a:off x="7161994" y="588368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DBAB6D3-B7FA-40D5-83C2-C180F0E636EA}"/>
              </a:ext>
            </a:extLst>
          </p:cNvPr>
          <p:cNvSpPr/>
          <p:nvPr/>
        </p:nvSpPr>
        <p:spPr>
          <a:xfrm>
            <a:off x="5027726" y="588369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3CC6A98-21CE-4922-862F-8056B7780FCF}"/>
              </a:ext>
            </a:extLst>
          </p:cNvPr>
          <p:cNvSpPr/>
          <p:nvPr/>
        </p:nvSpPr>
        <p:spPr>
          <a:xfrm>
            <a:off x="6094860" y="588368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58F30FC-FDF1-4A1A-8DD8-09FF47879A0B}"/>
              </a:ext>
            </a:extLst>
          </p:cNvPr>
          <p:cNvSpPr/>
          <p:nvPr/>
        </p:nvSpPr>
        <p:spPr>
          <a:xfrm>
            <a:off x="3589192" y="261394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6336C3-56BB-40E7-8CF8-06DF4617C724}"/>
              </a:ext>
            </a:extLst>
          </p:cNvPr>
          <p:cNvSpPr/>
          <p:nvPr/>
        </p:nvSpPr>
        <p:spPr>
          <a:xfrm>
            <a:off x="6798411" y="2613943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D188A2E-970E-4D7E-AD06-8FA252367FA4}"/>
              </a:ext>
            </a:extLst>
          </p:cNvPr>
          <p:cNvSpPr/>
          <p:nvPr/>
        </p:nvSpPr>
        <p:spPr>
          <a:xfrm>
            <a:off x="4664143" y="2613945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A857B52-06A0-4462-97E3-BD511F8BCF71}"/>
              </a:ext>
            </a:extLst>
          </p:cNvPr>
          <p:cNvSpPr/>
          <p:nvPr/>
        </p:nvSpPr>
        <p:spPr>
          <a:xfrm>
            <a:off x="5731277" y="2613944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99AF68-4282-47AC-AD50-66FA58CB3529}"/>
              </a:ext>
            </a:extLst>
          </p:cNvPr>
          <p:cNvSpPr/>
          <p:nvPr/>
        </p:nvSpPr>
        <p:spPr>
          <a:xfrm>
            <a:off x="3588866" y="361733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4720737-A439-48F2-9AD4-2CAB9E7B6BF6}"/>
              </a:ext>
            </a:extLst>
          </p:cNvPr>
          <p:cNvSpPr/>
          <p:nvPr/>
        </p:nvSpPr>
        <p:spPr>
          <a:xfrm>
            <a:off x="6798085" y="3617335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F702526-A9BC-4BA7-90A5-66FA130122F8}"/>
              </a:ext>
            </a:extLst>
          </p:cNvPr>
          <p:cNvSpPr/>
          <p:nvPr/>
        </p:nvSpPr>
        <p:spPr>
          <a:xfrm>
            <a:off x="4663817" y="361733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E242153-5D29-4B23-AD56-8AB187DE0079}"/>
              </a:ext>
            </a:extLst>
          </p:cNvPr>
          <p:cNvSpPr/>
          <p:nvPr/>
        </p:nvSpPr>
        <p:spPr>
          <a:xfrm>
            <a:off x="5730951" y="361733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9F323BA-868F-4556-A6F8-1E6F9B7E44AE}"/>
              </a:ext>
            </a:extLst>
          </p:cNvPr>
          <p:cNvSpPr/>
          <p:nvPr/>
        </p:nvSpPr>
        <p:spPr>
          <a:xfrm>
            <a:off x="3588866" y="462073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24F360A-CA67-4F13-ABD5-6DC9430441B2}"/>
              </a:ext>
            </a:extLst>
          </p:cNvPr>
          <p:cNvSpPr/>
          <p:nvPr/>
        </p:nvSpPr>
        <p:spPr>
          <a:xfrm>
            <a:off x="6798085" y="462072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6F20E38-FE53-4261-BA4D-35B2F678CD6C}"/>
              </a:ext>
            </a:extLst>
          </p:cNvPr>
          <p:cNvSpPr/>
          <p:nvPr/>
        </p:nvSpPr>
        <p:spPr>
          <a:xfrm>
            <a:off x="4663817" y="462072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FF6E610-B393-4C22-9A8E-F739C302A8E6}"/>
              </a:ext>
            </a:extLst>
          </p:cNvPr>
          <p:cNvSpPr/>
          <p:nvPr/>
        </p:nvSpPr>
        <p:spPr>
          <a:xfrm>
            <a:off x="5730951" y="462072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AD7F077-010E-427D-ACEF-A1C610728AE7}"/>
              </a:ext>
            </a:extLst>
          </p:cNvPr>
          <p:cNvSpPr/>
          <p:nvPr/>
        </p:nvSpPr>
        <p:spPr>
          <a:xfrm>
            <a:off x="3588866" y="562412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0E4D4D7-8820-4409-8484-8E97ECB8BB57}"/>
              </a:ext>
            </a:extLst>
          </p:cNvPr>
          <p:cNvSpPr/>
          <p:nvPr/>
        </p:nvSpPr>
        <p:spPr>
          <a:xfrm>
            <a:off x="6798085" y="562411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A4AD7F9-8F64-407D-9A15-2218385AE575}"/>
              </a:ext>
            </a:extLst>
          </p:cNvPr>
          <p:cNvSpPr/>
          <p:nvPr/>
        </p:nvSpPr>
        <p:spPr>
          <a:xfrm>
            <a:off x="4663817" y="562411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B09A69B-0AB5-4790-8A8B-F0C1F210B779}"/>
              </a:ext>
            </a:extLst>
          </p:cNvPr>
          <p:cNvSpPr/>
          <p:nvPr/>
        </p:nvSpPr>
        <p:spPr>
          <a:xfrm>
            <a:off x="5730951" y="562411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F052608-31E6-46B8-9A58-78375A721CA2}"/>
              </a:ext>
            </a:extLst>
          </p:cNvPr>
          <p:cNvSpPr/>
          <p:nvPr/>
        </p:nvSpPr>
        <p:spPr>
          <a:xfrm>
            <a:off x="3954241" y="232837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1F50C68-B993-4ABF-8AF1-0456BD11C67C}"/>
              </a:ext>
            </a:extLst>
          </p:cNvPr>
          <p:cNvSpPr/>
          <p:nvPr/>
        </p:nvSpPr>
        <p:spPr>
          <a:xfrm>
            <a:off x="7163460" y="2328375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D1F82DD-6C52-4799-8239-079F1239B3A2}"/>
              </a:ext>
            </a:extLst>
          </p:cNvPr>
          <p:cNvSpPr/>
          <p:nvPr/>
        </p:nvSpPr>
        <p:spPr>
          <a:xfrm>
            <a:off x="5029192" y="232837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05B0593-44CA-40AB-A4FC-EFC746D270DC}"/>
              </a:ext>
            </a:extLst>
          </p:cNvPr>
          <p:cNvSpPr/>
          <p:nvPr/>
        </p:nvSpPr>
        <p:spPr>
          <a:xfrm>
            <a:off x="6096326" y="232837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BACF6B8-2AAA-486A-8B93-2519E0EDCDAD}"/>
              </a:ext>
            </a:extLst>
          </p:cNvPr>
          <p:cNvSpPr/>
          <p:nvPr/>
        </p:nvSpPr>
        <p:spPr>
          <a:xfrm>
            <a:off x="7163134" y="333176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1E0C27B-F720-4C64-83E9-4178A7592954}"/>
              </a:ext>
            </a:extLst>
          </p:cNvPr>
          <p:cNvSpPr/>
          <p:nvPr/>
        </p:nvSpPr>
        <p:spPr>
          <a:xfrm>
            <a:off x="5028866" y="333176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2590F7D-35A2-404F-B9E5-FA98BBFFA30F}"/>
              </a:ext>
            </a:extLst>
          </p:cNvPr>
          <p:cNvSpPr/>
          <p:nvPr/>
        </p:nvSpPr>
        <p:spPr>
          <a:xfrm>
            <a:off x="6096000" y="333176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E84B89-67A1-4440-9728-AAD9A6C93F6F}"/>
              </a:ext>
            </a:extLst>
          </p:cNvPr>
          <p:cNvSpPr/>
          <p:nvPr/>
        </p:nvSpPr>
        <p:spPr>
          <a:xfrm>
            <a:off x="7163134" y="433515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DB73A58-C101-4C79-921E-EDD2B8299F6C}"/>
              </a:ext>
            </a:extLst>
          </p:cNvPr>
          <p:cNvSpPr/>
          <p:nvPr/>
        </p:nvSpPr>
        <p:spPr>
          <a:xfrm>
            <a:off x="5028866" y="433516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7D97D28-9A6D-424B-97D1-CFAE6BB6B00A}"/>
              </a:ext>
            </a:extLst>
          </p:cNvPr>
          <p:cNvSpPr/>
          <p:nvPr/>
        </p:nvSpPr>
        <p:spPr>
          <a:xfrm>
            <a:off x="6096000" y="433516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3C1314E-0140-449A-97A0-442A849F5016}"/>
              </a:ext>
            </a:extLst>
          </p:cNvPr>
          <p:cNvSpPr/>
          <p:nvPr/>
        </p:nvSpPr>
        <p:spPr>
          <a:xfrm>
            <a:off x="7163134" y="533854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8FD605E-A610-4BC2-BBF4-B500B2E2C1B1}"/>
              </a:ext>
            </a:extLst>
          </p:cNvPr>
          <p:cNvSpPr/>
          <p:nvPr/>
        </p:nvSpPr>
        <p:spPr>
          <a:xfrm>
            <a:off x="5028866" y="533855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1249864-389E-489E-A199-0F07B9631EE5}"/>
              </a:ext>
            </a:extLst>
          </p:cNvPr>
          <p:cNvSpPr/>
          <p:nvPr/>
        </p:nvSpPr>
        <p:spPr>
          <a:xfrm>
            <a:off x="6096000" y="533855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8BC9C8-5C88-4733-BD60-A8D350F6163B}"/>
              </a:ext>
            </a:extLst>
          </p:cNvPr>
          <p:cNvSpPr/>
          <p:nvPr/>
        </p:nvSpPr>
        <p:spPr>
          <a:xfrm>
            <a:off x="4309192" y="261177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A309383-7859-462A-90D5-650211D46C95}"/>
              </a:ext>
            </a:extLst>
          </p:cNvPr>
          <p:cNvSpPr/>
          <p:nvPr/>
        </p:nvSpPr>
        <p:spPr>
          <a:xfrm>
            <a:off x="7518411" y="2611766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A175BDE-76F8-4DF4-8252-D212C4663857}"/>
              </a:ext>
            </a:extLst>
          </p:cNvPr>
          <p:cNvSpPr/>
          <p:nvPr/>
        </p:nvSpPr>
        <p:spPr>
          <a:xfrm>
            <a:off x="5384143" y="261176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331951-D78E-4387-AAA5-45A2492BB6FE}"/>
              </a:ext>
            </a:extLst>
          </p:cNvPr>
          <p:cNvSpPr/>
          <p:nvPr/>
        </p:nvSpPr>
        <p:spPr>
          <a:xfrm>
            <a:off x="6451277" y="2611767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A68858D-1F4B-47AF-A2AC-8B73B52A8AF3}"/>
              </a:ext>
            </a:extLst>
          </p:cNvPr>
          <p:cNvSpPr/>
          <p:nvPr/>
        </p:nvSpPr>
        <p:spPr>
          <a:xfrm>
            <a:off x="4308866" y="3615162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2D6B304-D8F5-4E2E-A296-8850A785513B}"/>
              </a:ext>
            </a:extLst>
          </p:cNvPr>
          <p:cNvSpPr/>
          <p:nvPr/>
        </p:nvSpPr>
        <p:spPr>
          <a:xfrm>
            <a:off x="7518085" y="3615158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D4C6B16-42BD-4AD3-BDAB-73C541A22912}"/>
              </a:ext>
            </a:extLst>
          </p:cNvPr>
          <p:cNvSpPr/>
          <p:nvPr/>
        </p:nvSpPr>
        <p:spPr>
          <a:xfrm>
            <a:off x="5383817" y="361516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F83314C-CB0E-49F2-8B9D-26B5BD33642D}"/>
              </a:ext>
            </a:extLst>
          </p:cNvPr>
          <p:cNvSpPr/>
          <p:nvPr/>
        </p:nvSpPr>
        <p:spPr>
          <a:xfrm>
            <a:off x="6450951" y="3615159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178AEEE-E01A-4D73-8DF5-2A784121770E}"/>
              </a:ext>
            </a:extLst>
          </p:cNvPr>
          <p:cNvSpPr/>
          <p:nvPr/>
        </p:nvSpPr>
        <p:spPr>
          <a:xfrm>
            <a:off x="4308866" y="4618554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1D3CA48-A469-4B67-BE18-59DB647FAB14}"/>
              </a:ext>
            </a:extLst>
          </p:cNvPr>
          <p:cNvSpPr/>
          <p:nvPr/>
        </p:nvSpPr>
        <p:spPr>
          <a:xfrm>
            <a:off x="7518085" y="461855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C7692A3-7D0B-482C-B1EA-22B8FD38AF26}"/>
              </a:ext>
            </a:extLst>
          </p:cNvPr>
          <p:cNvSpPr/>
          <p:nvPr/>
        </p:nvSpPr>
        <p:spPr>
          <a:xfrm>
            <a:off x="5383817" y="4618552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33CC6C5-E332-41FB-896E-AA23D14CA467}"/>
              </a:ext>
            </a:extLst>
          </p:cNvPr>
          <p:cNvSpPr/>
          <p:nvPr/>
        </p:nvSpPr>
        <p:spPr>
          <a:xfrm>
            <a:off x="6450951" y="461855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A854A06-9687-465D-AB8A-2DD36231BF9F}"/>
              </a:ext>
            </a:extLst>
          </p:cNvPr>
          <p:cNvSpPr/>
          <p:nvPr/>
        </p:nvSpPr>
        <p:spPr>
          <a:xfrm>
            <a:off x="4308866" y="5621944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B436FE9-2513-4948-AD7E-8D77E02557D1}"/>
              </a:ext>
            </a:extLst>
          </p:cNvPr>
          <p:cNvSpPr/>
          <p:nvPr/>
        </p:nvSpPr>
        <p:spPr>
          <a:xfrm>
            <a:off x="7518085" y="5621940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4516855-552F-4E43-A3E6-625EAD7CC586}"/>
              </a:ext>
            </a:extLst>
          </p:cNvPr>
          <p:cNvSpPr/>
          <p:nvPr/>
        </p:nvSpPr>
        <p:spPr>
          <a:xfrm>
            <a:off x="5383817" y="5621942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74463B8-79DA-4820-9AAF-197964ACC94A}"/>
              </a:ext>
            </a:extLst>
          </p:cNvPr>
          <p:cNvSpPr/>
          <p:nvPr/>
        </p:nvSpPr>
        <p:spPr>
          <a:xfrm>
            <a:off x="6450951" y="5621941"/>
            <a:ext cx="720000" cy="71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773B4-C61A-4942-ACB0-EF8667066B40}"/>
              </a:ext>
            </a:extLst>
          </p:cNvPr>
          <p:cNvSpPr txBox="1"/>
          <p:nvPr/>
        </p:nvSpPr>
        <p:spPr>
          <a:xfrm>
            <a:off x="1048476" y="38200"/>
            <a:ext cx="10357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Place the 12 baubles into the boxes so that there are no more than three baubles in each row horizontally, vertically and diagonally.</a:t>
            </a:r>
          </a:p>
        </p:txBody>
      </p:sp>
      <p:pic>
        <p:nvPicPr>
          <p:cNvPr id="64" name="Picture 4" descr="Home, home page, home screen, house, main page icon - Download on Iconfinder">
            <a:hlinkClick r:id="rId2" action="ppaction://hlinksldjump"/>
            <a:extLst>
              <a:ext uri="{FF2B5EF4-FFF2-40B4-BE49-F238E27FC236}">
                <a16:creationId xmlns:a16="http://schemas.microsoft.com/office/drawing/2014/main" id="{A73DA079-C844-45FB-9C7F-B3D06BAD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214" y="6036131"/>
            <a:ext cx="720000" cy="719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66" name="Picture 65" descr="Black Check Mark Clip Art At Clker - Tick Icon Black And White Transparent  PNG - 600x527 - Free Download on NicePNG">
            <a:hlinkClick r:id="rId4" action="ppaction://hlinksldjump"/>
            <a:extLst>
              <a:ext uri="{FF2B5EF4-FFF2-40B4-BE49-F238E27FC236}">
                <a16:creationId xmlns:a16="http://schemas.microsoft.com/office/drawing/2014/main" id="{CCF9E2E5-B8D5-4690-9B4C-30B86F26C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791" y="6036129"/>
            <a:ext cx="7200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115E26-DB0C-48ED-BA9F-E6C7D4891CA6}"/>
              </a:ext>
            </a:extLst>
          </p:cNvPr>
          <p:cNvSpPr/>
          <p:nvPr/>
        </p:nvSpPr>
        <p:spPr>
          <a:xfrm>
            <a:off x="3954241" y="2611776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2B8232-BD93-41AA-BBE2-96CE432D5E72}"/>
              </a:ext>
            </a:extLst>
          </p:cNvPr>
          <p:cNvSpPr/>
          <p:nvPr/>
        </p:nvSpPr>
        <p:spPr>
          <a:xfrm>
            <a:off x="7163460" y="2611772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40B361E-171D-4AAD-98F2-454466D42DDC}"/>
              </a:ext>
            </a:extLst>
          </p:cNvPr>
          <p:cNvSpPr/>
          <p:nvPr/>
        </p:nvSpPr>
        <p:spPr>
          <a:xfrm>
            <a:off x="5029192" y="2611774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9C3473-28AB-4A10-9FC7-4E7FE37FFE50}"/>
              </a:ext>
            </a:extLst>
          </p:cNvPr>
          <p:cNvSpPr/>
          <p:nvPr/>
        </p:nvSpPr>
        <p:spPr>
          <a:xfrm>
            <a:off x="6096326" y="2611773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40A47A4-C78B-49DF-BA58-2F296EAA37B5}"/>
              </a:ext>
            </a:extLst>
          </p:cNvPr>
          <p:cNvSpPr/>
          <p:nvPr/>
        </p:nvSpPr>
        <p:spPr>
          <a:xfrm>
            <a:off x="3953915" y="3615168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5DAB73D-A046-433B-A166-9DE04410D546}"/>
              </a:ext>
            </a:extLst>
          </p:cNvPr>
          <p:cNvSpPr/>
          <p:nvPr/>
        </p:nvSpPr>
        <p:spPr>
          <a:xfrm>
            <a:off x="7163134" y="3615164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7573BD-B5CC-4779-80CC-6F0B6B230089}"/>
              </a:ext>
            </a:extLst>
          </p:cNvPr>
          <p:cNvSpPr/>
          <p:nvPr/>
        </p:nvSpPr>
        <p:spPr>
          <a:xfrm>
            <a:off x="5028866" y="3615166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C8DF145-1667-42C0-BBA7-0D7DB0F8B966}"/>
              </a:ext>
            </a:extLst>
          </p:cNvPr>
          <p:cNvSpPr/>
          <p:nvPr/>
        </p:nvSpPr>
        <p:spPr>
          <a:xfrm>
            <a:off x="6096000" y="3615165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98E058D-F3EC-4782-A432-EE11353FF2FC}"/>
              </a:ext>
            </a:extLst>
          </p:cNvPr>
          <p:cNvSpPr/>
          <p:nvPr/>
        </p:nvSpPr>
        <p:spPr>
          <a:xfrm>
            <a:off x="3953915" y="4618560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FF18787-6818-4789-99D2-94BE5C34C4D7}"/>
              </a:ext>
            </a:extLst>
          </p:cNvPr>
          <p:cNvSpPr/>
          <p:nvPr/>
        </p:nvSpPr>
        <p:spPr>
          <a:xfrm>
            <a:off x="7163134" y="4618556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0403E9B-3B4D-4607-B6A1-5237F5D929C4}"/>
              </a:ext>
            </a:extLst>
          </p:cNvPr>
          <p:cNvSpPr/>
          <p:nvPr/>
        </p:nvSpPr>
        <p:spPr>
          <a:xfrm>
            <a:off x="5028866" y="4618558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85D2ED-FABC-465C-B31B-33744735998C}"/>
              </a:ext>
            </a:extLst>
          </p:cNvPr>
          <p:cNvSpPr/>
          <p:nvPr/>
        </p:nvSpPr>
        <p:spPr>
          <a:xfrm>
            <a:off x="6096000" y="4618557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BD1B6B8-09F0-42C5-B868-0C73AA54A6AB}"/>
              </a:ext>
            </a:extLst>
          </p:cNvPr>
          <p:cNvSpPr/>
          <p:nvPr/>
        </p:nvSpPr>
        <p:spPr>
          <a:xfrm>
            <a:off x="3953915" y="5621950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A19E7DB-C186-42F0-B903-E750249F773E}"/>
              </a:ext>
            </a:extLst>
          </p:cNvPr>
          <p:cNvSpPr/>
          <p:nvPr/>
        </p:nvSpPr>
        <p:spPr>
          <a:xfrm>
            <a:off x="7163134" y="5621946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5C1892-15DC-4C70-A0B5-C0E36D5F2E3D}"/>
              </a:ext>
            </a:extLst>
          </p:cNvPr>
          <p:cNvSpPr/>
          <p:nvPr/>
        </p:nvSpPr>
        <p:spPr>
          <a:xfrm>
            <a:off x="5028866" y="5621948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7E653BC-13F9-44CD-B9ED-E4990444FA26}"/>
              </a:ext>
            </a:extLst>
          </p:cNvPr>
          <p:cNvSpPr/>
          <p:nvPr/>
        </p:nvSpPr>
        <p:spPr>
          <a:xfrm>
            <a:off x="6096000" y="5621947"/>
            <a:ext cx="720000" cy="71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7" name="Picture 146" descr="A picture containing logo&#10;&#10;Description automatically generated">
            <a:extLst>
              <a:ext uri="{FF2B5EF4-FFF2-40B4-BE49-F238E27FC236}">
                <a16:creationId xmlns:a16="http://schemas.microsoft.com/office/drawing/2014/main" id="{62200B24-A29E-4ED6-BFE6-B54ABFE58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32" y="2011483"/>
            <a:ext cx="1014310" cy="1241221"/>
          </a:xfrm>
          <a:prstGeom prst="rect">
            <a:avLst/>
          </a:prstGeom>
        </p:spPr>
      </p:pic>
      <p:pic>
        <p:nvPicPr>
          <p:cNvPr id="148" name="Picture 147" descr="A picture containing logo&#10;&#10;Description automatically generated">
            <a:extLst>
              <a:ext uri="{FF2B5EF4-FFF2-40B4-BE49-F238E27FC236}">
                <a16:creationId xmlns:a16="http://schemas.microsoft.com/office/drawing/2014/main" id="{9796D426-F2F1-4148-AB84-8F4042171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84" y="3121710"/>
            <a:ext cx="1014310" cy="1241221"/>
          </a:xfrm>
          <a:prstGeom prst="rect">
            <a:avLst/>
          </a:prstGeom>
        </p:spPr>
      </p:pic>
      <p:pic>
        <p:nvPicPr>
          <p:cNvPr id="149" name="Picture 148" descr="A picture containing logo&#10;&#10;Description automatically generated">
            <a:extLst>
              <a:ext uri="{FF2B5EF4-FFF2-40B4-BE49-F238E27FC236}">
                <a16:creationId xmlns:a16="http://schemas.microsoft.com/office/drawing/2014/main" id="{0A6625EA-8D15-4E71-BA60-BE3C692B7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4" y="3120572"/>
            <a:ext cx="1014310" cy="1241221"/>
          </a:xfrm>
          <a:prstGeom prst="rect">
            <a:avLst/>
          </a:prstGeom>
        </p:spPr>
      </p:pic>
      <p:pic>
        <p:nvPicPr>
          <p:cNvPr id="150" name="Picture 149" descr="A picture containing logo&#10;&#10;Description automatically generated">
            <a:extLst>
              <a:ext uri="{FF2B5EF4-FFF2-40B4-BE49-F238E27FC236}">
                <a16:creationId xmlns:a16="http://schemas.microsoft.com/office/drawing/2014/main" id="{32C7733E-13E3-488C-9D74-89C8FC7E48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15" y="3120571"/>
            <a:ext cx="1014310" cy="1241221"/>
          </a:xfrm>
          <a:prstGeom prst="rect">
            <a:avLst/>
          </a:prstGeom>
        </p:spPr>
      </p:pic>
      <p:pic>
        <p:nvPicPr>
          <p:cNvPr id="151" name="Picture 150" descr="A picture containing logo&#10;&#10;Description automatically generated">
            <a:extLst>
              <a:ext uri="{FF2B5EF4-FFF2-40B4-BE49-F238E27FC236}">
                <a16:creationId xmlns:a16="http://schemas.microsoft.com/office/drawing/2014/main" id="{EC941991-5610-4BF8-AC23-253990FCD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3990535" y="2498043"/>
            <a:ext cx="751363" cy="919450"/>
          </a:xfrm>
          <a:prstGeom prst="rect">
            <a:avLst/>
          </a:prstGeom>
        </p:spPr>
      </p:pic>
      <p:pic>
        <p:nvPicPr>
          <p:cNvPr id="152" name="Picture 151" descr="A picture containing logo&#10;&#10;Description automatically generated">
            <a:extLst>
              <a:ext uri="{FF2B5EF4-FFF2-40B4-BE49-F238E27FC236}">
                <a16:creationId xmlns:a16="http://schemas.microsoft.com/office/drawing/2014/main" id="{F7F37BCC-C490-4DDD-8BA2-4F24EC097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32" y="2018932"/>
            <a:ext cx="1014310" cy="1241221"/>
          </a:xfrm>
          <a:prstGeom prst="rect">
            <a:avLst/>
          </a:prstGeom>
        </p:spPr>
      </p:pic>
      <p:pic>
        <p:nvPicPr>
          <p:cNvPr id="153" name="Picture 152" descr="A picture containing logo&#10;&#10;Description automatically generated">
            <a:extLst>
              <a:ext uri="{FF2B5EF4-FFF2-40B4-BE49-F238E27FC236}">
                <a16:creationId xmlns:a16="http://schemas.microsoft.com/office/drawing/2014/main" id="{A15B7A3C-005E-4F1B-A4AB-02519CD81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73" y="2018931"/>
            <a:ext cx="1014310" cy="12412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AF0FF5-83BB-4B9F-A9B1-6B253389080D}"/>
              </a:ext>
            </a:extLst>
          </p:cNvPr>
          <p:cNvSpPr txBox="1"/>
          <p:nvPr/>
        </p:nvSpPr>
        <p:spPr>
          <a:xfrm>
            <a:off x="1070029" y="1025524"/>
            <a:ext cx="979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>
                <a:solidFill>
                  <a:schemeClr val="bg1"/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This is what you need on the diagonals. Don’t put baubles in the yellow boxes.</a:t>
            </a:r>
            <a:endParaRPr lang="en-GB" sz="20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endParaRPr lang="en-GB" sz="20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99" name="Picture 98" descr="A picture containing logo&#10;&#10;Description automatically generated">
            <a:extLst>
              <a:ext uri="{FF2B5EF4-FFF2-40B4-BE49-F238E27FC236}">
                <a16:creationId xmlns:a16="http://schemas.microsoft.com/office/drawing/2014/main" id="{B2F367C3-04BC-4BDF-B4CD-A27780693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5024533" y="3504674"/>
            <a:ext cx="751363" cy="919450"/>
          </a:xfrm>
          <a:prstGeom prst="rect">
            <a:avLst/>
          </a:prstGeom>
        </p:spPr>
      </p:pic>
      <p:pic>
        <p:nvPicPr>
          <p:cNvPr id="103" name="Picture 102" descr="A picture containing logo&#10;&#10;Description automatically generated">
            <a:extLst>
              <a:ext uri="{FF2B5EF4-FFF2-40B4-BE49-F238E27FC236}">
                <a16:creationId xmlns:a16="http://schemas.microsoft.com/office/drawing/2014/main" id="{C40DD0DA-81A4-47BD-9672-82202BE6D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7176646" y="5511454"/>
            <a:ext cx="751363" cy="919450"/>
          </a:xfrm>
          <a:prstGeom prst="rect">
            <a:avLst/>
          </a:prstGeom>
        </p:spPr>
      </p:pic>
      <p:pic>
        <p:nvPicPr>
          <p:cNvPr id="140" name="Picture 139" descr="A picture containing logo&#10;&#10;Description automatically generated">
            <a:extLst>
              <a:ext uri="{FF2B5EF4-FFF2-40B4-BE49-F238E27FC236}">
                <a16:creationId xmlns:a16="http://schemas.microsoft.com/office/drawing/2014/main" id="{38E36773-4368-44A1-B422-5E5C70F5D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3961046" y="5492401"/>
            <a:ext cx="751363" cy="919450"/>
          </a:xfrm>
          <a:prstGeom prst="rect">
            <a:avLst/>
          </a:prstGeom>
        </p:spPr>
      </p:pic>
      <p:pic>
        <p:nvPicPr>
          <p:cNvPr id="141" name="Picture 140" descr="A picture containing logo&#10;&#10;Description automatically generated">
            <a:extLst>
              <a:ext uri="{FF2B5EF4-FFF2-40B4-BE49-F238E27FC236}">
                <a16:creationId xmlns:a16="http://schemas.microsoft.com/office/drawing/2014/main" id="{753A1113-BF58-42B3-870A-F555F1EB3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6113514" y="3493780"/>
            <a:ext cx="751363" cy="919450"/>
          </a:xfrm>
          <a:prstGeom prst="rect">
            <a:avLst/>
          </a:prstGeom>
        </p:spPr>
      </p:pic>
      <p:pic>
        <p:nvPicPr>
          <p:cNvPr id="142" name="Picture 141" descr="A picture containing logo&#10;&#10;Description automatically generated">
            <a:extLst>
              <a:ext uri="{FF2B5EF4-FFF2-40B4-BE49-F238E27FC236}">
                <a16:creationId xmlns:a16="http://schemas.microsoft.com/office/drawing/2014/main" id="{BF43E011-4BB2-4918-B1D9-5730DB9E1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883">
            <a:off x="5035025" y="4493049"/>
            <a:ext cx="751363" cy="919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A5FF05-81B3-4263-9CFC-AD7621E2F5E7}"/>
              </a:ext>
            </a:extLst>
          </p:cNvPr>
          <p:cNvSpPr/>
          <p:nvPr/>
        </p:nvSpPr>
        <p:spPr>
          <a:xfrm>
            <a:off x="7170951" y="2611766"/>
            <a:ext cx="711043" cy="72435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7CC1BBA-482D-4822-BA64-065D48F8CA57}"/>
              </a:ext>
            </a:extLst>
          </p:cNvPr>
          <p:cNvSpPr/>
          <p:nvPr/>
        </p:nvSpPr>
        <p:spPr>
          <a:xfrm>
            <a:off x="6114575" y="4616373"/>
            <a:ext cx="711043" cy="72435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7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2214</Words>
  <Application>Microsoft Office PowerPoint</Application>
  <PresentationFormat>Widescreen</PresentationFormat>
  <Paragraphs>378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Droid Sans</vt:lpstr>
      <vt:lpstr>Calibri Light</vt:lpstr>
      <vt:lpstr>Source Sans Pro</vt:lpstr>
      <vt:lpstr>Calibri</vt:lpstr>
      <vt:lpstr>Magnolia Sky</vt:lpstr>
      <vt:lpstr>Office Theme</vt:lpstr>
      <vt:lpstr>PowerPoint Presentation</vt:lpstr>
      <vt:lpstr>Here’s what you need to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Christmas crackers!   Children (and many adults!) love silly jokes, and there are none sillier than those in Christmas crackers.   Can you work out the answers to these Christmas cracker jokes?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You’re free!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Robbins</dc:creator>
  <cp:lastModifiedBy>Imogen Thornton</cp:lastModifiedBy>
  <cp:revision>192</cp:revision>
  <dcterms:created xsi:type="dcterms:W3CDTF">2020-12-09T20:35:48Z</dcterms:created>
  <dcterms:modified xsi:type="dcterms:W3CDTF">2021-09-17T20:28:30Z</dcterms:modified>
</cp:coreProperties>
</file>