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3" r:id="rId6"/>
    <p:sldId id="261" r:id="rId7"/>
    <p:sldId id="262" r:id="rId8"/>
    <p:sldId id="264" r:id="rId9"/>
    <p:sldId id="265" r:id="rId10"/>
    <p:sldId id="267" r:id="rId11"/>
    <p:sldId id="324" r:id="rId12"/>
    <p:sldId id="330" r:id="rId13"/>
    <p:sldId id="331" r:id="rId14"/>
    <p:sldId id="268" r:id="rId15"/>
    <p:sldId id="271" r:id="rId16"/>
    <p:sldId id="272" r:id="rId17"/>
    <p:sldId id="273" r:id="rId18"/>
    <p:sldId id="274" r:id="rId19"/>
    <p:sldId id="311" r:id="rId20"/>
    <p:sldId id="275" r:id="rId21"/>
    <p:sldId id="277" r:id="rId22"/>
    <p:sldId id="278" r:id="rId23"/>
    <p:sldId id="279" r:id="rId24"/>
    <p:sldId id="281" r:id="rId25"/>
    <p:sldId id="282" r:id="rId26"/>
    <p:sldId id="285" r:id="rId27"/>
    <p:sldId id="286" r:id="rId28"/>
    <p:sldId id="287" r:id="rId29"/>
    <p:sldId id="288" r:id="rId30"/>
    <p:sldId id="322" r:id="rId31"/>
    <p:sldId id="292" r:id="rId32"/>
    <p:sldId id="295" r:id="rId33"/>
    <p:sldId id="320" r:id="rId34"/>
    <p:sldId id="327" r:id="rId35"/>
    <p:sldId id="328" r:id="rId36"/>
    <p:sldId id="312" r:id="rId37"/>
    <p:sldId id="297" r:id="rId38"/>
    <p:sldId id="302" r:id="rId39"/>
    <p:sldId id="299" r:id="rId40"/>
    <p:sldId id="303" r:id="rId41"/>
    <p:sldId id="300" r:id="rId42"/>
    <p:sldId id="304" r:id="rId43"/>
    <p:sldId id="301" r:id="rId44"/>
    <p:sldId id="305" r:id="rId45"/>
    <p:sldId id="306" r:id="rId46"/>
    <p:sldId id="307" r:id="rId47"/>
    <p:sldId id="308" r:id="rId48"/>
    <p:sldId id="309" r:id="rId49"/>
    <p:sldId id="321" r:id="rId50"/>
    <p:sldId id="310" r:id="rId51"/>
    <p:sldId id="329" r:id="rId52"/>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Monument Extended"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048FCD-B58C-4D22-BAB1-59CD5B527AEA}">
          <p14:sldIdLst>
            <p14:sldId id="256"/>
            <p14:sldId id="257"/>
            <p14:sldId id="258"/>
            <p14:sldId id="259"/>
            <p14:sldId id="263"/>
          </p14:sldIdLst>
        </p14:section>
        <p14:section name="Easter Island" id="{EC45BAED-1943-4FC0-96E2-9015BDE39D7B}">
          <p14:sldIdLst>
            <p14:sldId id="261"/>
            <p14:sldId id="262"/>
          </p14:sldIdLst>
        </p14:section>
        <p14:section name="Machu Picchu" id="{FE46BE78-CCD5-45C0-B2BC-C26991818D20}">
          <p14:sldIdLst>
            <p14:sldId id="264"/>
            <p14:sldId id="265"/>
            <p14:sldId id="267"/>
          </p14:sldIdLst>
        </p14:section>
        <p14:section name="Terracotta Army" id="{0A7A5358-1EFF-4484-B261-A753D5F1214D}">
          <p14:sldIdLst>
            <p14:sldId id="324"/>
            <p14:sldId id="330"/>
            <p14:sldId id="331"/>
          </p14:sldIdLst>
        </p14:section>
        <p14:section name="Kilimanjaro" id="{901CFF84-F643-40E2-9B5F-C34C7F818B36}">
          <p14:sldIdLst>
            <p14:sldId id="268"/>
            <p14:sldId id="271"/>
            <p14:sldId id="272"/>
          </p14:sldIdLst>
        </p14:section>
        <p14:section name="Petra" id="{55CBB5D8-AE0D-40AD-A160-62E7A1CFABC8}">
          <p14:sldIdLst>
            <p14:sldId id="273"/>
            <p14:sldId id="274"/>
            <p14:sldId id="311"/>
            <p14:sldId id="275"/>
          </p14:sldIdLst>
        </p14:section>
        <p14:section name="Victoria Falls" id="{6497A5ED-BFE2-431B-88A1-2AD63610ACFC}">
          <p14:sldIdLst>
            <p14:sldId id="277"/>
            <p14:sldId id="278"/>
            <p14:sldId id="279"/>
          </p14:sldIdLst>
        </p14:section>
        <p14:section name="Taj Mahal" id="{7D6C9A1A-08C8-4FE6-907B-FF0E2219F26C}">
          <p14:sldIdLst>
            <p14:sldId id="281"/>
            <p14:sldId id="282"/>
            <p14:sldId id="285"/>
            <p14:sldId id="286"/>
          </p14:sldIdLst>
        </p14:section>
        <p14:section name="Sydney Opera House" id="{A14513DF-70E0-459F-9615-4D2519A54957}">
          <p14:sldIdLst>
            <p14:sldId id="287"/>
            <p14:sldId id="288"/>
            <p14:sldId id="322"/>
          </p14:sldIdLst>
        </p14:section>
        <p14:section name="Christ the Redeemer" id="{4A11E22B-FA13-4A93-A5B5-BA21D3469BB6}">
          <p14:sldIdLst>
            <p14:sldId id="292"/>
            <p14:sldId id="295"/>
            <p14:sldId id="320"/>
            <p14:sldId id="327"/>
            <p14:sldId id="328"/>
          </p14:sldIdLst>
        </p14:section>
        <p14:section name="The Final Round" id="{34902654-9150-44D1-BD7C-E0B7D0388D67}">
          <p14:sldIdLst>
            <p14:sldId id="312"/>
            <p14:sldId id="297"/>
            <p14:sldId id="302"/>
            <p14:sldId id="299"/>
            <p14:sldId id="303"/>
            <p14:sldId id="300"/>
            <p14:sldId id="304"/>
            <p14:sldId id="301"/>
            <p14:sldId id="305"/>
            <p14:sldId id="306"/>
            <p14:sldId id="307"/>
            <p14:sldId id="308"/>
            <p14:sldId id="309"/>
            <p14:sldId id="321"/>
            <p14:sldId id="310"/>
            <p14:sldId id="3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Jones" initials="MJ" lastIdx="1" clrIdx="0">
    <p:extLst>
      <p:ext uri="{19B8F6BF-5375-455C-9EA6-DF929625EA0E}">
        <p15:presenceInfo xmlns:p15="http://schemas.microsoft.com/office/powerpoint/2012/main" userId="S::Monica.Jones@ccwinch.org.uk::21ca735d-90a0-4cad-984f-02c80cb349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27" autoAdjust="0"/>
    <p:restoredTop sz="94660"/>
  </p:normalViewPr>
  <p:slideViewPr>
    <p:cSldViewPr snapToGrid="0">
      <p:cViewPr varScale="1">
        <p:scale>
          <a:sx n="106" d="100"/>
          <a:sy n="106" d="100"/>
        </p:scale>
        <p:origin x="120" y="2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2552-24D0-49FB-B640-39FCA16590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44655-133E-447B-BD0E-A70F592DC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88A974-7CA0-470B-AAAD-7160AD3326FF}"/>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5" name="Footer Placeholder 4">
            <a:extLst>
              <a:ext uri="{FF2B5EF4-FFF2-40B4-BE49-F238E27FC236}">
                <a16:creationId xmlns:a16="http://schemas.microsoft.com/office/drawing/2014/main" id="{08D7E71D-B324-4DFF-A471-22844FC20C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F658DC-2B7A-4BAF-97B1-9E886FDAF36D}"/>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298906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61DEC-2D79-4485-A69D-12242AD86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15E3F-0095-4ED0-8722-0E31B4F1F0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E23D29-FDC5-404B-8638-1E3F636B9865}"/>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5" name="Footer Placeholder 4">
            <a:extLst>
              <a:ext uri="{FF2B5EF4-FFF2-40B4-BE49-F238E27FC236}">
                <a16:creationId xmlns:a16="http://schemas.microsoft.com/office/drawing/2014/main" id="{A18436FB-3740-4F1D-89DC-3AD657F097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93B8B3-0309-4E8A-80DC-961F8AD8A6B5}"/>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342957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F12617-3BF3-4E07-A6F0-14BFFFB610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ECFF3F-F586-42BA-ABA2-0C452B750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CA11E-73F2-4B59-819C-9D0FD443F4B3}"/>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5" name="Footer Placeholder 4">
            <a:extLst>
              <a:ext uri="{FF2B5EF4-FFF2-40B4-BE49-F238E27FC236}">
                <a16:creationId xmlns:a16="http://schemas.microsoft.com/office/drawing/2014/main" id="{85089241-3834-443D-AABC-F4079BEC97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401B7D-90C5-489B-9812-A10F974CEB71}"/>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377943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3536-39E0-413B-9AD8-2789549DE0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325FD-2591-4E1C-A28D-D4E5A8D8A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5BEC43-E46C-4502-9CBD-412040CB582B}"/>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5" name="Footer Placeholder 4">
            <a:extLst>
              <a:ext uri="{FF2B5EF4-FFF2-40B4-BE49-F238E27FC236}">
                <a16:creationId xmlns:a16="http://schemas.microsoft.com/office/drawing/2014/main" id="{CC20AE14-FBB6-467F-BA92-F054B53D9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C17EAB-CCC5-45BC-8327-6007B3F10BF1}"/>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122257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40BF-4117-4637-A4C6-D64FCB808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577469-C3DF-4CB8-ABD7-1CD45653C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B0C0CE-C15D-4748-8A70-7352431FD784}"/>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5" name="Footer Placeholder 4">
            <a:extLst>
              <a:ext uri="{FF2B5EF4-FFF2-40B4-BE49-F238E27FC236}">
                <a16:creationId xmlns:a16="http://schemas.microsoft.com/office/drawing/2014/main" id="{6FE1A4EF-CDED-461E-8BD4-27E051E94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7C20FF-6795-4AFB-B8B2-55144DAA8713}"/>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234979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E960-9F23-4770-A834-7045B73EF2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3C63C2-04B6-4EFB-B958-419B06C6B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04EE21-4BF3-4403-AD79-B5C44EFA5C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CDCF35-F84F-4525-9112-3AED49E33585}"/>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6" name="Footer Placeholder 5">
            <a:extLst>
              <a:ext uri="{FF2B5EF4-FFF2-40B4-BE49-F238E27FC236}">
                <a16:creationId xmlns:a16="http://schemas.microsoft.com/office/drawing/2014/main" id="{7661367B-E879-4B98-B818-BC50067311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E22625-AA8F-4C8F-9A96-5D968F6428B8}"/>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235404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9CD1-A7F1-4174-8F0D-BBF1F90795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5C5513-0E0D-425D-B527-6C0022E94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8615C3-5893-486E-B14F-79D4178AB6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9504D7-AF67-4343-92D5-8DD635DD6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20FB1-8888-48DB-84D5-DD5DEBDF28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2C2DEB-3250-49CF-89CC-9F43330622B6}"/>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8" name="Footer Placeholder 7">
            <a:extLst>
              <a:ext uri="{FF2B5EF4-FFF2-40B4-BE49-F238E27FC236}">
                <a16:creationId xmlns:a16="http://schemas.microsoft.com/office/drawing/2014/main" id="{55FB3A9C-A340-45C8-A0CA-A7B17A3CB8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F1721A-FEDF-471A-962D-A48282D75788}"/>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202635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8EFB-463C-49F2-904E-97DEFD8116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4675A2-4B4F-4B23-A202-0040AA61EA58}"/>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4" name="Footer Placeholder 3">
            <a:extLst>
              <a:ext uri="{FF2B5EF4-FFF2-40B4-BE49-F238E27FC236}">
                <a16:creationId xmlns:a16="http://schemas.microsoft.com/office/drawing/2014/main" id="{FD19A1EF-856B-44A0-B151-DBA74C2D64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0E518A-7EE7-460E-B4AD-510082B0C326}"/>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312913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FD838-D21D-4832-B5AA-81F1B460D592}"/>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3" name="Footer Placeholder 2">
            <a:extLst>
              <a:ext uri="{FF2B5EF4-FFF2-40B4-BE49-F238E27FC236}">
                <a16:creationId xmlns:a16="http://schemas.microsoft.com/office/drawing/2014/main" id="{F84082CB-2710-4FA5-81CA-11F45780E1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2C25B-EACA-438F-93D5-C0A10509C7B4}"/>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213693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308B-BB53-4D89-9008-D3F4453FF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035B90-E4B8-4624-B145-E6239FD1E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CAEE3C-E385-454B-8861-20B21CF1A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02430-189D-4392-BD7E-EF7559527119}"/>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6" name="Footer Placeholder 5">
            <a:extLst>
              <a:ext uri="{FF2B5EF4-FFF2-40B4-BE49-F238E27FC236}">
                <a16:creationId xmlns:a16="http://schemas.microsoft.com/office/drawing/2014/main" id="{43AC8B19-7C96-4D4A-819C-F0C5497FFA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C7213A-1540-4029-B740-3721851160A3}"/>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263389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CCDF-42F1-436F-84A6-CC03FEB43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E7D1A9-4494-48BF-AD4A-6F46C01F1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D1B550-A910-4E39-AE6F-D371F7B02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79B08-7CEE-421B-A98B-25BC4770A4BE}"/>
              </a:ext>
            </a:extLst>
          </p:cNvPr>
          <p:cNvSpPr>
            <a:spLocks noGrp="1"/>
          </p:cNvSpPr>
          <p:nvPr>
            <p:ph type="dt" sz="half" idx="10"/>
          </p:nvPr>
        </p:nvSpPr>
        <p:spPr/>
        <p:txBody>
          <a:bodyPr/>
          <a:lstStyle/>
          <a:p>
            <a:fld id="{4182A783-4E74-43C9-8B85-9E2B45B329CB}" type="datetimeFigureOut">
              <a:rPr lang="en-GB" smtClean="0"/>
              <a:t>14/02/2021</a:t>
            </a:fld>
            <a:endParaRPr lang="en-GB"/>
          </a:p>
        </p:txBody>
      </p:sp>
      <p:sp>
        <p:nvSpPr>
          <p:cNvPr id="6" name="Footer Placeholder 5">
            <a:extLst>
              <a:ext uri="{FF2B5EF4-FFF2-40B4-BE49-F238E27FC236}">
                <a16:creationId xmlns:a16="http://schemas.microsoft.com/office/drawing/2014/main" id="{E7C51B07-1A0B-4516-A46E-9A1AA7CD7D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2946BD-EBFA-4A40-85B0-33522677F8C2}"/>
              </a:ext>
            </a:extLst>
          </p:cNvPr>
          <p:cNvSpPr>
            <a:spLocks noGrp="1"/>
          </p:cNvSpPr>
          <p:nvPr>
            <p:ph type="sldNum" sz="quarter" idx="12"/>
          </p:nvPr>
        </p:nvSpPr>
        <p:spPr/>
        <p:txBody>
          <a:bodyPr/>
          <a:lstStyle/>
          <a:p>
            <a:fld id="{5297ACE4-17BF-4639-A9A8-14F70EE730B1}" type="slidenum">
              <a:rPr lang="en-GB" smtClean="0"/>
              <a:t>‹#›</a:t>
            </a:fld>
            <a:endParaRPr lang="en-GB"/>
          </a:p>
        </p:txBody>
      </p:sp>
    </p:spTree>
    <p:extLst>
      <p:ext uri="{BB962C8B-B14F-4D97-AF65-F5344CB8AC3E}">
        <p14:creationId xmlns:p14="http://schemas.microsoft.com/office/powerpoint/2010/main" val="37790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78D6D-066F-4E6A-ACF1-1CA5014E3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87FFEB-EA93-4548-957D-CE2450A396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56A65F-CF94-4212-BF6E-2A3D6CB7E1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2A783-4E74-43C9-8B85-9E2B45B329CB}" type="datetimeFigureOut">
              <a:rPr lang="en-GB" smtClean="0"/>
              <a:t>14/02/2021</a:t>
            </a:fld>
            <a:endParaRPr lang="en-GB"/>
          </a:p>
        </p:txBody>
      </p:sp>
      <p:sp>
        <p:nvSpPr>
          <p:cNvPr id="5" name="Footer Placeholder 4">
            <a:extLst>
              <a:ext uri="{FF2B5EF4-FFF2-40B4-BE49-F238E27FC236}">
                <a16:creationId xmlns:a16="http://schemas.microsoft.com/office/drawing/2014/main" id="{02356334-0D08-4A04-A469-B0574B11A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3AC57B-62E1-47C4-A48E-1E2687765C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7ACE4-17BF-4639-A9A8-14F70EE730B1}" type="slidenum">
              <a:rPr lang="en-GB" smtClean="0"/>
              <a:t>‹#›</a:t>
            </a:fld>
            <a:endParaRPr lang="en-GB"/>
          </a:p>
        </p:txBody>
      </p:sp>
    </p:spTree>
    <p:extLst>
      <p:ext uri="{BB962C8B-B14F-4D97-AF65-F5344CB8AC3E}">
        <p14:creationId xmlns:p14="http://schemas.microsoft.com/office/powerpoint/2010/main" val="2032310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sv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5.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 Target="slide4.xml"/><Relationship Id="rId7"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5.xml"/><Relationship Id="rId10" Type="http://schemas.openxmlformats.org/officeDocument/2006/relationships/image" Target="../media/image17.svg"/><Relationship Id="rId4" Type="http://schemas.openxmlformats.org/officeDocument/2006/relationships/image" Target="../media/image23.sv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5.xml"/><Relationship Id="rId10" Type="http://schemas.openxmlformats.org/officeDocument/2006/relationships/image" Target="../media/image17.svg"/><Relationship Id="rId4" Type="http://schemas.openxmlformats.org/officeDocument/2006/relationships/image" Target="../media/image23.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hyperlink" Target="mailto:churchyouthministry@btinternet.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 Target="slide4.xml"/><Relationship Id="rId7"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slide" Target="slide5.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 Target="slide5.xml"/><Relationship Id="rId7" Type="http://schemas.openxmlformats.org/officeDocument/2006/relationships/image" Target="../media/image25.png"/><Relationship Id="rId2" Type="http://schemas.openxmlformats.org/officeDocument/2006/relationships/slide" Target="slide49.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4.xml"/><Relationship Id="rId9"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slide" Target="sl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5.xml"/><Relationship Id="rId4" Type="http://schemas.openxmlformats.org/officeDocument/2006/relationships/image" Target="../media/image17.svg"/></Relationships>
</file>

<file path=ppt/slides/_rels/slide3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49.xml"/><Relationship Id="rId7" Type="http://schemas.openxmlformats.org/officeDocument/2006/relationships/slide" Target="slide4.xml"/><Relationship Id="rId12"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35.jpg"/><Relationship Id="rId5" Type="http://schemas.openxmlformats.org/officeDocument/2006/relationships/image" Target="../media/image22.png"/><Relationship Id="rId10" Type="http://schemas.openxmlformats.org/officeDocument/2006/relationships/slide" Target="slide39.xml"/><Relationship Id="rId4" Type="http://schemas.openxmlformats.org/officeDocument/2006/relationships/image" Target="../media/image34.jpeg"/><Relationship Id="rId9" Type="http://schemas.openxmlformats.org/officeDocument/2006/relationships/image" Target="../media/image17.sv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7.svg"/></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22.png"/><Relationship Id="rId7" Type="http://schemas.openxmlformats.org/officeDocument/2006/relationships/image" Target="../media/image17.sv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23.svg"/><Relationship Id="rId9" Type="http://schemas.openxmlformats.org/officeDocument/2006/relationships/slide" Target="slide49.xml"/></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8.jpg"/><Relationship Id="rId18" Type="http://schemas.openxmlformats.org/officeDocument/2006/relationships/slide" Target="slide31.xml"/><Relationship Id="rId3" Type="http://schemas.openxmlformats.org/officeDocument/2006/relationships/image" Target="../media/image3.jpg"/><Relationship Id="rId21" Type="http://schemas.openxmlformats.org/officeDocument/2006/relationships/slide" Target="slide3.xml"/><Relationship Id="rId7" Type="http://schemas.openxmlformats.org/officeDocument/2006/relationships/image" Target="../media/image5.jpg"/><Relationship Id="rId12" Type="http://schemas.openxmlformats.org/officeDocument/2006/relationships/slide" Target="slide21.xml"/><Relationship Id="rId17" Type="http://schemas.openxmlformats.org/officeDocument/2006/relationships/image" Target="../media/image10.jpg"/><Relationship Id="rId2" Type="http://schemas.openxmlformats.org/officeDocument/2006/relationships/slide" Target="slide6.xml"/><Relationship Id="rId16" Type="http://schemas.openxmlformats.org/officeDocument/2006/relationships/slide" Target="slide11.xml"/><Relationship Id="rId20"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7.jpg"/><Relationship Id="rId5" Type="http://schemas.openxmlformats.org/officeDocument/2006/relationships/image" Target="../media/image4.jpg"/><Relationship Id="rId15" Type="http://schemas.openxmlformats.org/officeDocument/2006/relationships/image" Target="../media/image9.jpg"/><Relationship Id="rId23" Type="http://schemas.openxmlformats.org/officeDocument/2006/relationships/image" Target="../media/image13.svg"/><Relationship Id="rId10" Type="http://schemas.openxmlformats.org/officeDocument/2006/relationships/slide" Target="slide8.xml"/><Relationship Id="rId19" Type="http://schemas.openxmlformats.org/officeDocument/2006/relationships/image" Target="../media/image11.jpg"/><Relationship Id="rId4" Type="http://schemas.openxmlformats.org/officeDocument/2006/relationships/slide" Target="slide28.xml"/><Relationship Id="rId9" Type="http://schemas.openxmlformats.org/officeDocument/2006/relationships/image" Target="../media/image6.jpg"/><Relationship Id="rId14" Type="http://schemas.openxmlformats.org/officeDocument/2006/relationships/slide" Target="slide24.xml"/><Relationship Id="rId22"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7.sv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slide" Target="slide4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slide" Target="slide49.xml"/><Relationship Id="rId4" Type="http://schemas.openxmlformats.org/officeDocument/2006/relationships/slide" Target="slide4.xml"/><Relationship Id="rId9" Type="http://schemas.openxmlformats.org/officeDocument/2006/relationships/image" Target="../media/image39.sv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7.svg"/></Relationships>
</file>

<file path=ppt/slides/_rels/slide43.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22.png"/><Relationship Id="rId7" Type="http://schemas.openxmlformats.org/officeDocument/2006/relationships/image" Target="../media/image17.sv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4.xml"/><Relationship Id="rId10" Type="http://schemas.openxmlformats.org/officeDocument/2006/relationships/image" Target="../media/image20.svg"/><Relationship Id="rId4" Type="http://schemas.openxmlformats.org/officeDocument/2006/relationships/image" Target="../media/image23.svg"/><Relationship Id="rId9"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svg"/><Relationship Id="rId7" Type="http://schemas.openxmlformats.org/officeDocument/2006/relationships/slide" Target="slide47.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4.xml"/><Relationship Id="rId9" Type="http://schemas.openxmlformats.org/officeDocument/2006/relationships/image" Target="../media/image20.sv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7.svg"/></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22.png"/><Relationship Id="rId7" Type="http://schemas.openxmlformats.org/officeDocument/2006/relationships/image" Target="../media/image17.sv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4.xml"/><Relationship Id="rId10" Type="http://schemas.openxmlformats.org/officeDocument/2006/relationships/image" Target="../media/image20.svg"/><Relationship Id="rId4" Type="http://schemas.openxmlformats.org/officeDocument/2006/relationships/image" Target="../media/image23.svg"/><Relationship Id="rId9"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7.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36.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 Target="slide4.xml"/><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 Target="slide10.xml"/><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0.svg"/><Relationship Id="rId5" Type="http://schemas.openxmlformats.org/officeDocument/2006/relationships/image" Target="../media/image23.svg"/><Relationship Id="rId10"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0D88CBDA-6D16-4AE1-BC3A-EF5A099A9F1F}"/>
              </a:ext>
            </a:extLst>
          </p:cNvPr>
          <p:cNvSpPr txBox="1">
            <a:spLocks/>
          </p:cNvSpPr>
          <p:nvPr/>
        </p:nvSpPr>
        <p:spPr>
          <a:xfrm>
            <a:off x="2941679" y="6177098"/>
            <a:ext cx="9144000" cy="452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600" dirty="0">
                <a:solidFill>
                  <a:schemeClr val="bg1"/>
                </a:solidFill>
              </a:rPr>
              <a:t>Created by Monica Jones, Dave Thornton and Hannah Elphick.</a:t>
            </a:r>
            <a:endParaRPr lang="en-GB" sz="1800" dirty="0">
              <a:solidFill>
                <a:schemeClr val="bg1"/>
              </a:solidFill>
            </a:endParaRPr>
          </a:p>
        </p:txBody>
      </p:sp>
      <p:sp>
        <p:nvSpPr>
          <p:cNvPr id="5" name="Content Placeholder 5">
            <a:extLst>
              <a:ext uri="{FF2B5EF4-FFF2-40B4-BE49-F238E27FC236}">
                <a16:creationId xmlns:a16="http://schemas.microsoft.com/office/drawing/2014/main" id="{770C84C6-8916-4A00-9A7D-1B23B092A919}"/>
              </a:ext>
            </a:extLst>
          </p:cNvPr>
          <p:cNvSpPr txBox="1">
            <a:spLocks/>
          </p:cNvSpPr>
          <p:nvPr/>
        </p:nvSpPr>
        <p:spPr>
          <a:xfrm>
            <a:off x="2941679" y="6469864"/>
            <a:ext cx="9144000" cy="452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600" dirty="0">
                <a:solidFill>
                  <a:schemeClr val="bg1"/>
                </a:solidFill>
              </a:rPr>
              <a:t>Graphics by Jack Percey.</a:t>
            </a:r>
            <a:endParaRPr lang="en-GB" sz="1800" dirty="0">
              <a:solidFill>
                <a:schemeClr val="bg1"/>
              </a:solidFill>
            </a:endParaRPr>
          </a:p>
        </p:txBody>
      </p:sp>
    </p:spTree>
    <p:extLst>
      <p:ext uri="{BB962C8B-B14F-4D97-AF65-F5344CB8AC3E}">
        <p14:creationId xmlns:p14="http://schemas.microsoft.com/office/powerpoint/2010/main" val="268255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Need a Clue?</a:t>
            </a:r>
          </a:p>
        </p:txBody>
      </p:sp>
      <p:pic>
        <p:nvPicPr>
          <p:cNvPr id="7" name="Content Placeholder 6" descr="A picture containing object, text, clock, drawing&#10;&#10;Description automatically generated">
            <a:extLst>
              <a:ext uri="{FF2B5EF4-FFF2-40B4-BE49-F238E27FC236}">
                <a16:creationId xmlns:a16="http://schemas.microsoft.com/office/drawing/2014/main" id="{DA3FD14D-4461-4336-BD84-08767C57B08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7417" y="1690688"/>
            <a:ext cx="5687212" cy="4652139"/>
          </a:xfrm>
        </p:spPr>
      </p:pic>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7532914" y="1690688"/>
            <a:ext cx="3611669" cy="4652139"/>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216000"/>
          <a:lstStyle/>
          <a:p>
            <a:pPr marL="0" indent="0">
              <a:buNone/>
            </a:pPr>
            <a:r>
              <a:rPr lang="en-GB" dirty="0">
                <a:solidFill>
                  <a:sysClr val="windowText" lastClr="000000"/>
                </a:solidFill>
              </a:rPr>
              <a:t>Confused you look around a bit and spot what looks like the code written on another bit of wall! Better copy it down and then get back to your original spot using the button in the top left.</a:t>
            </a:r>
          </a:p>
        </p:txBody>
      </p:sp>
      <p:sp>
        <p:nvSpPr>
          <p:cNvPr id="6" name="Rectangle 5">
            <a:extLst>
              <a:ext uri="{FF2B5EF4-FFF2-40B4-BE49-F238E27FC236}">
                <a16:creationId xmlns:a16="http://schemas.microsoft.com/office/drawing/2014/main" id="{84EEAEA9-9420-4B23-A561-5A7A5BA1D532}"/>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F33096-FE18-4DD3-9C49-6B317ACA3199}"/>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Graphic 9" descr="Globe">
            <a:hlinkClick r:id="rId3" action="ppaction://hlinksldjump"/>
            <a:extLst>
              <a:ext uri="{FF2B5EF4-FFF2-40B4-BE49-F238E27FC236}">
                <a16:creationId xmlns:a16="http://schemas.microsoft.com/office/drawing/2014/main" id="{401BC47E-A3B1-4AD8-863F-1874A04362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pic>
        <p:nvPicPr>
          <p:cNvPr id="4" name="Graphic 3" descr="Back">
            <a:hlinkClick r:id="" action="ppaction://hlinkshowjump?jump=lastslideviewed"/>
            <a:extLst>
              <a:ext uri="{FF2B5EF4-FFF2-40B4-BE49-F238E27FC236}">
                <a16:creationId xmlns:a16="http://schemas.microsoft.com/office/drawing/2014/main" id="{268BCD28-EF05-48F6-BB23-C00B13555A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834" y="42515"/>
            <a:ext cx="914400" cy="914400"/>
          </a:xfrm>
          <a:prstGeom prst="rect">
            <a:avLst/>
          </a:prstGeom>
        </p:spPr>
      </p:pic>
    </p:spTree>
    <p:extLst>
      <p:ext uri="{BB962C8B-B14F-4D97-AF65-F5344CB8AC3E}">
        <p14:creationId xmlns:p14="http://schemas.microsoft.com/office/powerpoint/2010/main" val="147281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Terracotta Army</a:t>
            </a:r>
          </a:p>
        </p:txBody>
      </p:sp>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374742" y="1493230"/>
            <a:ext cx="2935514" cy="4939814"/>
          </a:xfrm>
          <a:prstGeom prst="rect">
            <a:avLst/>
          </a:prstGeom>
          <a:noFill/>
        </p:spPr>
        <p:txBody>
          <a:bodyPr wrap="square" rtlCol="0">
            <a:spAutoFit/>
          </a:bodyPr>
          <a:lstStyle/>
          <a:p>
            <a:pPr algn="ctr"/>
            <a:r>
              <a:rPr lang="en-GB" sz="2100" dirty="0"/>
              <a:t>Welcome to the Terracotta Army, discovered in 1974 in Shaanxi, China.</a:t>
            </a:r>
          </a:p>
          <a:p>
            <a:pPr algn="ctr"/>
            <a:endParaRPr lang="en-GB" sz="2100" dirty="0"/>
          </a:p>
          <a:p>
            <a:pPr algn="ctr"/>
            <a:r>
              <a:rPr lang="en-GB" sz="2100" dirty="0"/>
              <a:t>There are over 8000 life-size figures of soldiers, horses and chariots buried in the 3</a:t>
            </a:r>
            <a:r>
              <a:rPr lang="en-GB" sz="2100" baseline="30000" dirty="0"/>
              <a:t>rd</a:t>
            </a:r>
            <a:r>
              <a:rPr lang="en-GB" sz="2100" dirty="0"/>
              <a:t> century BC.</a:t>
            </a:r>
          </a:p>
          <a:p>
            <a:pPr algn="ctr"/>
            <a:endParaRPr lang="en-GB" sz="2100" dirty="0"/>
          </a:p>
          <a:p>
            <a:pPr algn="ctr"/>
            <a:r>
              <a:rPr lang="en-GB" sz="2100" dirty="0"/>
              <a:t>You look and look again. Have some of them changed since last time you looked?</a:t>
            </a:r>
          </a:p>
        </p:txBody>
      </p:sp>
      <p:sp>
        <p:nvSpPr>
          <p:cNvPr id="10" name="Rectangle 9">
            <a:extLst>
              <a:ext uri="{FF2B5EF4-FFF2-40B4-BE49-F238E27FC236}">
                <a16:creationId xmlns:a16="http://schemas.microsoft.com/office/drawing/2014/main" id="{0F195B6F-0869-4B3E-A8FB-AABEA4CAE42F}"/>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2" action="ppaction://hlinksldjump"/>
            <a:extLst>
              <a:ext uri="{FF2B5EF4-FFF2-40B4-BE49-F238E27FC236}">
                <a16:creationId xmlns:a16="http://schemas.microsoft.com/office/drawing/2014/main" id="{FCADEBC2-7BF1-4752-BCED-BE8EECB40C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1038" y="63851"/>
            <a:ext cx="822121" cy="822121"/>
          </a:xfrm>
          <a:prstGeom prst="rect">
            <a:avLst/>
          </a:prstGeom>
        </p:spPr>
      </p:pic>
      <p:pic>
        <p:nvPicPr>
          <p:cNvPr id="9" name="Content Placeholder 8" descr="A group of people posing for a photo&#10;&#10;Description automatically generated">
            <a:extLst>
              <a:ext uri="{FF2B5EF4-FFF2-40B4-BE49-F238E27FC236}">
                <a16:creationId xmlns:a16="http://schemas.microsoft.com/office/drawing/2014/main" id="{F5E12BFE-3B55-4D0B-95E2-CC8865750E4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a:stretch/>
        </p:blipFill>
        <p:spPr>
          <a:xfrm>
            <a:off x="993175" y="1733607"/>
            <a:ext cx="6519673" cy="4351338"/>
          </a:xfrm>
        </p:spPr>
      </p:pic>
    </p:spTree>
    <p:extLst>
      <p:ext uri="{BB962C8B-B14F-4D97-AF65-F5344CB8AC3E}">
        <p14:creationId xmlns:p14="http://schemas.microsoft.com/office/powerpoint/2010/main" val="1618133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14" name="Content Placeholder 8" descr="A group of people posing for a photo&#10;&#10;Description automatically generated">
            <a:extLst>
              <a:ext uri="{FF2B5EF4-FFF2-40B4-BE49-F238E27FC236}">
                <a16:creationId xmlns:a16="http://schemas.microsoft.com/office/drawing/2014/main" id="{4515B5C3-F739-4A8D-B24E-0C787017D48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21410247">
            <a:off x="316006" y="435801"/>
            <a:ext cx="5555749" cy="3708000"/>
          </a:xfrm>
          <a:prstGeom prst="rect">
            <a:avLst/>
          </a:prstGeom>
          <a:ln w="101600">
            <a:solidFill>
              <a:schemeClr val="bg1"/>
            </a:solidFill>
          </a:ln>
        </p:spPr>
      </p:pic>
      <p:sp>
        <p:nvSpPr>
          <p:cNvPr id="15" name="Title 1">
            <a:extLst>
              <a:ext uri="{FF2B5EF4-FFF2-40B4-BE49-F238E27FC236}">
                <a16:creationId xmlns:a16="http://schemas.microsoft.com/office/drawing/2014/main" id="{B145E17B-92B4-44D6-9608-61A1A0235E1E}"/>
              </a:ext>
            </a:extLst>
          </p:cNvPr>
          <p:cNvSpPr>
            <a:spLocks noGrp="1"/>
          </p:cNvSpPr>
          <p:nvPr>
            <p:ph idx="1"/>
          </p:nvPr>
        </p:nvSpPr>
        <p:spPr>
          <a:xfrm>
            <a:off x="6331318" y="285373"/>
            <a:ext cx="5199044" cy="2462735"/>
          </a:xfrm>
        </p:spPr>
        <p:txBody>
          <a:bodyPr>
            <a:normAutofit lnSpcReduction="10000"/>
          </a:bodyPr>
          <a:lstStyle/>
          <a:p>
            <a:pPr marL="0" indent="0">
              <a:buNone/>
            </a:pPr>
            <a:r>
              <a:rPr lang="en-GB" sz="3600" spc="300" dirty="0">
                <a:solidFill>
                  <a:schemeClr val="bg1"/>
                </a:solidFill>
                <a:latin typeface="Monument Extended" panose="00000500000000000000" pitchFamily="50" charset="0"/>
              </a:rPr>
              <a:t>Find the 10 differences in these Terracotta Armies.</a:t>
            </a:r>
          </a:p>
        </p:txBody>
      </p:sp>
      <p:pic>
        <p:nvPicPr>
          <p:cNvPr id="17" name="Picture 16" descr="A picture containing person, old, posing, group&#10;&#10;Description automatically generated">
            <a:extLst>
              <a:ext uri="{FF2B5EF4-FFF2-40B4-BE49-F238E27FC236}">
                <a16:creationId xmlns:a16="http://schemas.microsoft.com/office/drawing/2014/main" id="{F5183D05-F0C3-4F57-B023-3489EF18EBB6}"/>
              </a:ext>
            </a:extLst>
          </p:cNvPr>
          <p:cNvPicPr>
            <a:picLocks noChangeAspect="1"/>
          </p:cNvPicPr>
          <p:nvPr/>
        </p:nvPicPr>
        <p:blipFill rotWithShape="1">
          <a:blip r:embed="rId3">
            <a:extLst>
              <a:ext uri="{28A0092B-C50C-407E-A947-70E740481C1C}">
                <a14:useLocalDpi xmlns:a14="http://schemas.microsoft.com/office/drawing/2010/main" val="0"/>
              </a:ext>
            </a:extLst>
          </a:blip>
          <a:srcRect r="10719"/>
          <a:stretch/>
        </p:blipFill>
        <p:spPr>
          <a:xfrm>
            <a:off x="6413806" y="2864627"/>
            <a:ext cx="5535550" cy="3708000"/>
          </a:xfrm>
          <a:prstGeom prst="rect">
            <a:avLst/>
          </a:prstGeom>
          <a:ln w="101600">
            <a:solidFill>
              <a:schemeClr val="bg1"/>
            </a:solidFill>
          </a:ln>
        </p:spPr>
      </p:pic>
      <p:sp>
        <p:nvSpPr>
          <p:cNvPr id="18" name="TextBox 17">
            <a:extLst>
              <a:ext uri="{FF2B5EF4-FFF2-40B4-BE49-F238E27FC236}">
                <a16:creationId xmlns:a16="http://schemas.microsoft.com/office/drawing/2014/main" id="{EC467CC9-71A3-4B93-8D74-BBE1CF0D77AF}"/>
              </a:ext>
            </a:extLst>
          </p:cNvPr>
          <p:cNvSpPr txBox="1"/>
          <p:nvPr/>
        </p:nvSpPr>
        <p:spPr>
          <a:xfrm>
            <a:off x="2755271" y="4553370"/>
            <a:ext cx="2935514" cy="1569660"/>
          </a:xfrm>
          <a:prstGeom prst="rect">
            <a:avLst/>
          </a:prstGeom>
          <a:noFill/>
        </p:spPr>
        <p:txBody>
          <a:bodyPr wrap="square" rtlCol="0">
            <a:spAutoFit/>
          </a:bodyPr>
          <a:lstStyle/>
          <a:p>
            <a:r>
              <a:rPr lang="en-GB" sz="3200" dirty="0">
                <a:solidFill>
                  <a:schemeClr val="bg1"/>
                </a:solidFill>
              </a:rPr>
              <a:t>Can’t see them? Try zooming in really close…</a:t>
            </a:r>
          </a:p>
        </p:txBody>
      </p:sp>
    </p:spTree>
    <p:extLst>
      <p:ext uri="{BB962C8B-B14F-4D97-AF65-F5344CB8AC3E}">
        <p14:creationId xmlns:p14="http://schemas.microsoft.com/office/powerpoint/2010/main" val="338674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14" name="Content Placeholder 8" descr="A group of people posing for a photo&#10;&#10;Description automatically generated">
            <a:extLst>
              <a:ext uri="{FF2B5EF4-FFF2-40B4-BE49-F238E27FC236}">
                <a16:creationId xmlns:a16="http://schemas.microsoft.com/office/drawing/2014/main" id="{4515B5C3-F739-4A8D-B24E-0C787017D48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21410247">
            <a:off x="362999" y="435801"/>
            <a:ext cx="5555749" cy="3708000"/>
          </a:xfrm>
          <a:prstGeom prst="rect">
            <a:avLst/>
          </a:prstGeom>
          <a:ln w="101600">
            <a:solidFill>
              <a:schemeClr val="bg1"/>
            </a:solidFill>
          </a:ln>
        </p:spPr>
      </p:pic>
      <p:sp>
        <p:nvSpPr>
          <p:cNvPr id="15" name="Title 1">
            <a:extLst>
              <a:ext uri="{FF2B5EF4-FFF2-40B4-BE49-F238E27FC236}">
                <a16:creationId xmlns:a16="http://schemas.microsoft.com/office/drawing/2014/main" id="{B145E17B-92B4-44D6-9608-61A1A0235E1E}"/>
              </a:ext>
            </a:extLst>
          </p:cNvPr>
          <p:cNvSpPr>
            <a:spLocks noGrp="1"/>
          </p:cNvSpPr>
          <p:nvPr>
            <p:ph idx="1"/>
          </p:nvPr>
        </p:nvSpPr>
        <p:spPr>
          <a:xfrm>
            <a:off x="6331318" y="285373"/>
            <a:ext cx="4708389" cy="2462735"/>
          </a:xfrm>
        </p:spPr>
        <p:txBody>
          <a:bodyPr>
            <a:normAutofit/>
          </a:bodyPr>
          <a:lstStyle/>
          <a:p>
            <a:pPr marL="0" indent="0">
              <a:buNone/>
            </a:pPr>
            <a:r>
              <a:rPr lang="en-GB" sz="3600" spc="300" dirty="0">
                <a:solidFill>
                  <a:schemeClr val="bg1"/>
                </a:solidFill>
                <a:latin typeface="Monument Extended" panose="00000500000000000000" pitchFamily="50" charset="0"/>
              </a:rPr>
              <a:t>Here are the 10 differences</a:t>
            </a:r>
          </a:p>
        </p:txBody>
      </p:sp>
      <p:pic>
        <p:nvPicPr>
          <p:cNvPr id="17" name="Picture 16">
            <a:extLst>
              <a:ext uri="{FF2B5EF4-FFF2-40B4-BE49-F238E27FC236}">
                <a16:creationId xmlns:a16="http://schemas.microsoft.com/office/drawing/2014/main" id="{F5183D05-F0C3-4F57-B023-3489EF18EBB6}"/>
              </a:ext>
            </a:extLst>
          </p:cNvPr>
          <p:cNvPicPr>
            <a:picLocks noChangeAspect="1"/>
          </p:cNvPicPr>
          <p:nvPr/>
        </p:nvPicPr>
        <p:blipFill rotWithShape="1">
          <a:blip r:embed="rId3">
            <a:extLst>
              <a:ext uri="{28A0092B-C50C-407E-A947-70E740481C1C}">
                <a14:useLocalDpi xmlns:a14="http://schemas.microsoft.com/office/drawing/2010/main" val="0"/>
              </a:ext>
            </a:extLst>
          </a:blip>
          <a:srcRect l="5360" r="10139"/>
          <a:stretch/>
        </p:blipFill>
        <p:spPr>
          <a:xfrm>
            <a:off x="6413806" y="2864627"/>
            <a:ext cx="5239218" cy="3708000"/>
          </a:xfrm>
          <a:prstGeom prst="rect">
            <a:avLst/>
          </a:prstGeom>
          <a:ln w="101600">
            <a:solidFill>
              <a:schemeClr val="bg1"/>
            </a:solidFill>
          </a:ln>
        </p:spPr>
      </p:pic>
      <p:sp>
        <p:nvSpPr>
          <p:cNvPr id="3" name="Rectangle 2">
            <a:extLst>
              <a:ext uri="{FF2B5EF4-FFF2-40B4-BE49-F238E27FC236}">
                <a16:creationId xmlns:a16="http://schemas.microsoft.com/office/drawing/2014/main" id="{1B1AFB7B-A07B-497F-813C-0C116FFB9832}"/>
              </a:ext>
            </a:extLst>
          </p:cNvPr>
          <p:cNvSpPr/>
          <p:nvPr/>
        </p:nvSpPr>
        <p:spPr>
          <a:xfrm>
            <a:off x="6249971" y="2748108"/>
            <a:ext cx="5511394" cy="3920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B30075-980D-4E78-A3CB-21652217E668}"/>
              </a:ext>
            </a:extLst>
          </p:cNvPr>
          <p:cNvSpPr txBox="1"/>
          <p:nvPr/>
        </p:nvSpPr>
        <p:spPr>
          <a:xfrm>
            <a:off x="7116770" y="3989378"/>
            <a:ext cx="4138835" cy="1754326"/>
          </a:xfrm>
          <a:prstGeom prst="rect">
            <a:avLst/>
          </a:prstGeom>
          <a:noFill/>
        </p:spPr>
        <p:txBody>
          <a:bodyPr wrap="square" rtlCol="0">
            <a:spAutoFit/>
          </a:bodyPr>
          <a:lstStyle/>
          <a:p>
            <a:r>
              <a:rPr lang="en-GB" sz="3600" dirty="0">
                <a:solidFill>
                  <a:schemeClr val="bg1"/>
                </a:solidFill>
                <a:latin typeface="Monument Extended" panose="020B0604020202020204" charset="0"/>
              </a:rPr>
              <a:t>Click to reveal 10 differences</a:t>
            </a:r>
          </a:p>
        </p:txBody>
      </p:sp>
      <p:sp>
        <p:nvSpPr>
          <p:cNvPr id="10" name="Rectangle 9">
            <a:extLst>
              <a:ext uri="{FF2B5EF4-FFF2-40B4-BE49-F238E27FC236}">
                <a16:creationId xmlns:a16="http://schemas.microsoft.com/office/drawing/2014/main" id="{D2BB9C6B-7C3A-4BB3-93A6-9263D33EC9E2}"/>
              </a:ext>
            </a:extLst>
          </p:cNvPr>
          <p:cNvSpPr/>
          <p:nvPr/>
        </p:nvSpPr>
        <p:spPr>
          <a:xfrm>
            <a:off x="11241964" y="78859"/>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Checkmark">
            <a:hlinkClick r:id="rId4" action="ppaction://hlinksldjump"/>
            <a:extLst>
              <a:ext uri="{FF2B5EF4-FFF2-40B4-BE49-F238E27FC236}">
                <a16:creationId xmlns:a16="http://schemas.microsoft.com/office/drawing/2014/main" id="{D1234BB7-83FB-4105-8BDC-C2EEB7E8BF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89425" y="122126"/>
            <a:ext cx="727197" cy="727197"/>
          </a:xfrm>
          <a:prstGeom prst="rect">
            <a:avLst/>
          </a:prstGeom>
        </p:spPr>
      </p:pic>
      <p:sp>
        <p:nvSpPr>
          <p:cNvPr id="12" name="Rectangle 11">
            <a:extLst>
              <a:ext uri="{FF2B5EF4-FFF2-40B4-BE49-F238E27FC236}">
                <a16:creationId xmlns:a16="http://schemas.microsoft.com/office/drawing/2014/main" id="{1212C74A-540D-4073-84E4-E44254A6F591}"/>
              </a:ext>
            </a:extLst>
          </p:cNvPr>
          <p:cNvSpPr/>
          <p:nvPr/>
        </p:nvSpPr>
        <p:spPr>
          <a:xfrm>
            <a:off x="177660" y="586420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Back">
            <a:hlinkClick r:id="" action="ppaction://hlinkshowjump?jump=lastslideviewed"/>
            <a:extLst>
              <a:ext uri="{FF2B5EF4-FFF2-40B4-BE49-F238E27FC236}">
                <a16:creationId xmlns:a16="http://schemas.microsoft.com/office/drawing/2014/main" id="{ABEBFCF3-C760-4566-8596-7F54CA9672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520" y="5822829"/>
            <a:ext cx="914400" cy="914400"/>
          </a:xfrm>
          <a:prstGeom prst="rect">
            <a:avLst/>
          </a:prstGeom>
        </p:spPr>
      </p:pic>
    </p:spTree>
    <p:extLst>
      <p:ext uri="{BB962C8B-B14F-4D97-AF65-F5344CB8AC3E}">
        <p14:creationId xmlns:p14="http://schemas.microsoft.com/office/powerpoint/2010/main" val="167729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750"/>
                                        <p:tgtEl>
                                          <p:spTgt spid="4"/>
                                        </p:tgtEl>
                                      </p:cBhvr>
                                    </p:animEffect>
                                    <p:set>
                                      <p:cBhvr>
                                        <p:cTn id="10" dur="1" fill="hold">
                                          <p:stCondLst>
                                            <p:cond delay="74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Mount Kilimanjaro</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784896"/>
            <a:ext cx="6605360" cy="4248760"/>
          </a:xfrm>
        </p:spPr>
      </p:pic>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418286" y="1799771"/>
            <a:ext cx="2935514" cy="4154984"/>
          </a:xfrm>
          <a:prstGeom prst="rect">
            <a:avLst/>
          </a:prstGeom>
          <a:noFill/>
        </p:spPr>
        <p:txBody>
          <a:bodyPr wrap="square" rtlCol="0">
            <a:spAutoFit/>
          </a:bodyPr>
          <a:lstStyle/>
          <a:p>
            <a:pPr algn="ctr"/>
            <a:r>
              <a:rPr lang="en-GB" sz="2200" dirty="0"/>
              <a:t>Welcome to Mount Kilimanjaro, a dormant volcano in Tanzania. You’re on the peak of the highest mountain in Africa, and the highest free-standing mountain in the world, so you can see for miles from the top.  You pull out a wordsearch to pass the time…</a:t>
            </a:r>
          </a:p>
        </p:txBody>
      </p:sp>
      <p:sp>
        <p:nvSpPr>
          <p:cNvPr id="10" name="Rectangle 9">
            <a:extLst>
              <a:ext uri="{FF2B5EF4-FFF2-40B4-BE49-F238E27FC236}">
                <a16:creationId xmlns:a16="http://schemas.microsoft.com/office/drawing/2014/main" id="{C3964000-85BA-40D9-AB6F-875D4B1B8748}"/>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3493A939-8B2C-4F90-9863-19C276BE91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228487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838200" y="5777710"/>
            <a:ext cx="10515600" cy="1325563"/>
          </a:xfrm>
        </p:spPr>
        <p:txBody>
          <a:bodyPr/>
          <a:lstStyle/>
          <a:p>
            <a:pPr algn="ctr"/>
            <a:r>
              <a:rPr lang="en-GB" spc="300" dirty="0">
                <a:solidFill>
                  <a:schemeClr val="bg1"/>
                </a:solidFill>
                <a:latin typeface="Monument Extended" panose="00000500000000000000" pitchFamily="50" charset="0"/>
              </a:rPr>
              <a:t>Search for Countries</a:t>
            </a:r>
          </a:p>
        </p:txBody>
      </p:sp>
      <p:pic>
        <p:nvPicPr>
          <p:cNvPr id="7" name="Content Placeholder 6">
            <a:extLst>
              <a:ext uri="{FF2B5EF4-FFF2-40B4-BE49-F238E27FC236}">
                <a16:creationId xmlns:a16="http://schemas.microsoft.com/office/drawing/2014/main" id="{DA3FD14D-4461-4336-BD84-08767C57B08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3881" t="4032" r="23185" b="3620"/>
          <a:stretch/>
        </p:blipFill>
        <p:spPr>
          <a:xfrm>
            <a:off x="365759" y="154575"/>
            <a:ext cx="5730241" cy="5623135"/>
          </a:xfrm>
        </p:spPr>
      </p:pic>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6879771" y="640074"/>
            <a:ext cx="3611669" cy="4652139"/>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216000">
            <a:normAutofit lnSpcReduction="10000"/>
          </a:bodyPr>
          <a:lstStyle/>
          <a:p>
            <a:pPr marL="0" indent="0">
              <a:buNone/>
            </a:pPr>
            <a:r>
              <a:rPr lang="en-GB" sz="2800" dirty="0">
                <a:solidFill>
                  <a:schemeClr val="tx1"/>
                </a:solidFill>
              </a:rPr>
              <a:t>Look in this wordsearch for the names of some countries you may or may not be able to see from the top of the mountain! The first letter of those countries will spell a colour which you need in the big puzzle.</a:t>
            </a:r>
            <a:endParaRPr lang="en-GB" dirty="0">
              <a:solidFill>
                <a:schemeClr val="tx1"/>
              </a:solidFill>
            </a:endParaRPr>
          </a:p>
        </p:txBody>
      </p:sp>
      <p:sp>
        <p:nvSpPr>
          <p:cNvPr id="6" name="Rectangle 5">
            <a:extLst>
              <a:ext uri="{FF2B5EF4-FFF2-40B4-BE49-F238E27FC236}">
                <a16:creationId xmlns:a16="http://schemas.microsoft.com/office/drawing/2014/main" id="{6BB3E452-62F8-449D-8B2B-AD000D4FE471}"/>
              </a:ext>
            </a:extLst>
          </p:cNvPr>
          <p:cNvSpPr/>
          <p:nvPr/>
        </p:nvSpPr>
        <p:spPr>
          <a:xfrm>
            <a:off x="11101038" y="586390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Question Mark">
            <a:hlinkClick r:id="" action="ppaction://hlinkshowjump?jump=nextslide"/>
            <a:extLst>
              <a:ext uri="{FF2B5EF4-FFF2-40B4-BE49-F238E27FC236}">
                <a16:creationId xmlns:a16="http://schemas.microsoft.com/office/drawing/2014/main" id="{D8384B33-70D4-4F86-A0C3-7CF4FB24A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6905" y="5863904"/>
            <a:ext cx="770388" cy="770388"/>
          </a:xfrm>
          <a:prstGeom prst="rect">
            <a:avLst/>
          </a:prstGeom>
        </p:spPr>
      </p:pic>
      <p:sp>
        <p:nvSpPr>
          <p:cNvPr id="11" name="Rectangle 10">
            <a:extLst>
              <a:ext uri="{FF2B5EF4-FFF2-40B4-BE49-F238E27FC236}">
                <a16:creationId xmlns:a16="http://schemas.microsoft.com/office/drawing/2014/main" id="{39210E00-A541-444F-B128-1A7E6201AE12}"/>
              </a:ext>
            </a:extLst>
          </p:cNvPr>
          <p:cNvSpPr/>
          <p:nvPr/>
        </p:nvSpPr>
        <p:spPr>
          <a:xfrm>
            <a:off x="11122635" y="18036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Checkmark">
            <a:hlinkClick r:id="rId5" action="ppaction://hlinksldjump"/>
            <a:extLst>
              <a:ext uri="{FF2B5EF4-FFF2-40B4-BE49-F238E27FC236}">
                <a16:creationId xmlns:a16="http://schemas.microsoft.com/office/drawing/2014/main" id="{B7D5DBC4-D226-4A52-BDCD-C9D214371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8499" y="223631"/>
            <a:ext cx="727197" cy="727197"/>
          </a:xfrm>
          <a:prstGeom prst="rect">
            <a:avLst/>
          </a:prstGeom>
        </p:spPr>
      </p:pic>
    </p:spTree>
    <p:extLst>
      <p:ext uri="{BB962C8B-B14F-4D97-AF65-F5344CB8AC3E}">
        <p14:creationId xmlns:p14="http://schemas.microsoft.com/office/powerpoint/2010/main" val="2978912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838200" y="5777710"/>
            <a:ext cx="10515600" cy="1325563"/>
          </a:xfrm>
        </p:spPr>
        <p:txBody>
          <a:bodyPr/>
          <a:lstStyle/>
          <a:p>
            <a:pPr algn="ctr"/>
            <a:r>
              <a:rPr lang="en-GB" spc="300" dirty="0">
                <a:solidFill>
                  <a:schemeClr val="bg1"/>
                </a:solidFill>
                <a:latin typeface="Monument Extended" panose="00000500000000000000" pitchFamily="50" charset="0"/>
              </a:rPr>
              <a:t>Need some help?</a:t>
            </a:r>
          </a:p>
        </p:txBody>
      </p:sp>
      <p:pic>
        <p:nvPicPr>
          <p:cNvPr id="7" name="Content Placeholder 6">
            <a:extLst>
              <a:ext uri="{FF2B5EF4-FFF2-40B4-BE49-F238E27FC236}">
                <a16:creationId xmlns:a16="http://schemas.microsoft.com/office/drawing/2014/main" id="{DA3FD14D-4461-4336-BD84-08767C57B08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21339" r="21339"/>
          <a:stretch/>
        </p:blipFill>
        <p:spPr>
          <a:xfrm>
            <a:off x="365759" y="154575"/>
            <a:ext cx="5730241" cy="5623135"/>
          </a:xfrm>
        </p:spPr>
      </p:pic>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6879771" y="640074"/>
            <a:ext cx="3611669" cy="4652139"/>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216000">
            <a:normAutofit/>
          </a:bodyPr>
          <a:lstStyle/>
          <a:p>
            <a:pPr marL="0" indent="0">
              <a:buNone/>
            </a:pPr>
            <a:r>
              <a:rPr lang="en-GB" sz="2800" dirty="0">
                <a:solidFill>
                  <a:schemeClr val="tx1"/>
                </a:solidFill>
              </a:rPr>
              <a:t>The back of your wordsearch book has very helpfully blocked out the letters you don’t need. Can you find 5 countries now?</a:t>
            </a:r>
            <a:endParaRPr lang="en-GB" dirty="0">
              <a:solidFill>
                <a:schemeClr val="tx1"/>
              </a:solidFill>
            </a:endParaRPr>
          </a:p>
        </p:txBody>
      </p:sp>
      <p:sp>
        <p:nvSpPr>
          <p:cNvPr id="9" name="Rectangle 8">
            <a:extLst>
              <a:ext uri="{FF2B5EF4-FFF2-40B4-BE49-F238E27FC236}">
                <a16:creationId xmlns:a16="http://schemas.microsoft.com/office/drawing/2014/main" id="{B204B44F-792A-4178-9075-45DB79E30A15}"/>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Graphic 9" descr="Globe">
            <a:hlinkClick r:id="rId3" action="ppaction://hlinksldjump"/>
            <a:extLst>
              <a:ext uri="{FF2B5EF4-FFF2-40B4-BE49-F238E27FC236}">
                <a16:creationId xmlns:a16="http://schemas.microsoft.com/office/drawing/2014/main" id="{D6586596-4A88-4B17-BB30-B745EFA381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
        <p:nvSpPr>
          <p:cNvPr id="11" name="Rectangle 10">
            <a:extLst>
              <a:ext uri="{FF2B5EF4-FFF2-40B4-BE49-F238E27FC236}">
                <a16:creationId xmlns:a16="http://schemas.microsoft.com/office/drawing/2014/main" id="{677C04F6-80F8-48BE-B39E-AAA69CABEA92}"/>
              </a:ext>
            </a:extLst>
          </p:cNvPr>
          <p:cNvSpPr/>
          <p:nvPr/>
        </p:nvSpPr>
        <p:spPr>
          <a:xfrm>
            <a:off x="11101038" y="5811517"/>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Checkmark">
            <a:hlinkClick r:id="rId6" action="ppaction://hlinksldjump"/>
            <a:extLst>
              <a:ext uri="{FF2B5EF4-FFF2-40B4-BE49-F238E27FC236}">
                <a16:creationId xmlns:a16="http://schemas.microsoft.com/office/drawing/2014/main" id="{3FD3E312-B2A8-4699-8AFD-18345B359A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48499" y="5854784"/>
            <a:ext cx="727197" cy="727197"/>
          </a:xfrm>
          <a:prstGeom prst="rect">
            <a:avLst/>
          </a:prstGeom>
        </p:spPr>
      </p:pic>
    </p:spTree>
    <p:extLst>
      <p:ext uri="{BB962C8B-B14F-4D97-AF65-F5344CB8AC3E}">
        <p14:creationId xmlns:p14="http://schemas.microsoft.com/office/powerpoint/2010/main" val="218775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Petra</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12302" y="1784896"/>
            <a:ext cx="5657156" cy="4248760"/>
          </a:xfrm>
        </p:spPr>
      </p:pic>
      <p:sp>
        <p:nvSpPr>
          <p:cNvPr id="6" name="Rectangle 5">
            <a:extLst>
              <a:ext uri="{FF2B5EF4-FFF2-40B4-BE49-F238E27FC236}">
                <a16:creationId xmlns:a16="http://schemas.microsoft.com/office/drawing/2014/main" id="{C01A6C75-F6FB-48C0-BC11-8AF327004117}"/>
              </a:ext>
            </a:extLst>
          </p:cNvPr>
          <p:cNvSpPr/>
          <p:nvPr/>
        </p:nvSpPr>
        <p:spPr>
          <a:xfrm>
            <a:off x="8137071" y="1062446"/>
            <a:ext cx="3410857" cy="532384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263526" y="1308320"/>
            <a:ext cx="3187338" cy="4832092"/>
          </a:xfrm>
          <a:prstGeom prst="rect">
            <a:avLst/>
          </a:prstGeom>
          <a:noFill/>
        </p:spPr>
        <p:txBody>
          <a:bodyPr wrap="square" rtlCol="0">
            <a:spAutoFit/>
          </a:bodyPr>
          <a:lstStyle/>
          <a:p>
            <a:pPr algn="ctr"/>
            <a:r>
              <a:rPr lang="en-GB" sz="2200" dirty="0"/>
              <a:t>Welcome to Petra, an ancient city in Jordan carved from rock.</a:t>
            </a:r>
          </a:p>
          <a:p>
            <a:pPr algn="ctr"/>
            <a:endParaRPr lang="en-GB" sz="2200" dirty="0"/>
          </a:p>
          <a:p>
            <a:pPr algn="ctr"/>
            <a:r>
              <a:rPr lang="en-GB" sz="2200" dirty="0"/>
              <a:t>As you explore the rose-coloured, rock columns, you see four pillars which seem to have numbers on them. Can you use your maths knowledge (don’t worry, you’ll only need numbers up to four!) to work out which number was where on the pillars?</a:t>
            </a:r>
          </a:p>
        </p:txBody>
      </p:sp>
      <p:sp>
        <p:nvSpPr>
          <p:cNvPr id="10" name="Rectangle 9">
            <a:extLst>
              <a:ext uri="{FF2B5EF4-FFF2-40B4-BE49-F238E27FC236}">
                <a16:creationId xmlns:a16="http://schemas.microsoft.com/office/drawing/2014/main" id="{2AFDEECA-148F-4C84-8759-5D245FBA5384}"/>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A22A4413-84EA-4B00-AA74-A287E5758C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3074267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838200" y="5699954"/>
            <a:ext cx="10515600" cy="1325563"/>
          </a:xfrm>
        </p:spPr>
        <p:txBody>
          <a:bodyPr/>
          <a:lstStyle/>
          <a:p>
            <a:pPr algn="ctr"/>
            <a:r>
              <a:rPr lang="en-GB" spc="300" dirty="0">
                <a:solidFill>
                  <a:schemeClr val="bg1"/>
                </a:solidFill>
                <a:latin typeface="Monument Extended" panose="00000500000000000000" pitchFamily="50" charset="0"/>
              </a:rPr>
              <a:t>Fill in the Numbers</a:t>
            </a:r>
          </a:p>
        </p:txBody>
      </p:sp>
      <p:pic>
        <p:nvPicPr>
          <p:cNvPr id="7" name="Content Placeholder 6">
            <a:extLst>
              <a:ext uri="{FF2B5EF4-FFF2-40B4-BE49-F238E27FC236}">
                <a16:creationId xmlns:a16="http://schemas.microsoft.com/office/drawing/2014/main" id="{DA3FD14D-4461-4336-BD84-08767C57B08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551542" y="214314"/>
            <a:ext cx="6691086" cy="5465731"/>
          </a:xfrm>
        </p:spPr>
      </p:pic>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7363968" y="390965"/>
            <a:ext cx="3611669" cy="5112428"/>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108000">
            <a:normAutofit fontScale="92500" lnSpcReduction="10000"/>
          </a:bodyPr>
          <a:lstStyle/>
          <a:p>
            <a:pPr marL="0" indent="0">
              <a:buNone/>
            </a:pPr>
            <a:r>
              <a:rPr lang="en-GB" sz="2800" dirty="0">
                <a:solidFill>
                  <a:schemeClr val="tx1"/>
                </a:solidFill>
              </a:rPr>
              <a:t>Four of Petra’s pillars were found to have numbers on them. Each column block had a number 1-4 on them. Each row, each column and each quadrant (A-D) only had one of each number. All the greater than (&gt;) signs were correct. Fill in the numbers and remember the bottom row for later.</a:t>
            </a:r>
            <a:endParaRPr lang="en-GB" dirty="0">
              <a:solidFill>
                <a:schemeClr val="tx1"/>
              </a:solidFill>
            </a:endParaRPr>
          </a:p>
        </p:txBody>
      </p:sp>
      <p:sp>
        <p:nvSpPr>
          <p:cNvPr id="6" name="Rectangle 5">
            <a:extLst>
              <a:ext uri="{FF2B5EF4-FFF2-40B4-BE49-F238E27FC236}">
                <a16:creationId xmlns:a16="http://schemas.microsoft.com/office/drawing/2014/main" id="{5AB6CD9A-6379-4A23-829A-5FEE5F363A0A}"/>
              </a:ext>
            </a:extLst>
          </p:cNvPr>
          <p:cNvSpPr/>
          <p:nvPr/>
        </p:nvSpPr>
        <p:spPr>
          <a:xfrm>
            <a:off x="11101038" y="5823709"/>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Question Mark">
            <a:hlinkClick r:id="" action="ppaction://hlinkshowjump?jump=nextslide"/>
            <a:extLst>
              <a:ext uri="{FF2B5EF4-FFF2-40B4-BE49-F238E27FC236}">
                <a16:creationId xmlns:a16="http://schemas.microsoft.com/office/drawing/2014/main" id="{E67A9277-8694-48B2-8B96-F6F2405F9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6905" y="5823709"/>
            <a:ext cx="770388" cy="770388"/>
          </a:xfrm>
          <a:prstGeom prst="rect">
            <a:avLst/>
          </a:prstGeom>
        </p:spPr>
      </p:pic>
      <p:sp>
        <p:nvSpPr>
          <p:cNvPr id="9" name="Rectangle 8">
            <a:extLst>
              <a:ext uri="{FF2B5EF4-FFF2-40B4-BE49-F238E27FC236}">
                <a16:creationId xmlns:a16="http://schemas.microsoft.com/office/drawing/2014/main" id="{E2DF237B-8267-4545-A68B-55B2191DF980}"/>
              </a:ext>
            </a:extLst>
          </p:cNvPr>
          <p:cNvSpPr/>
          <p:nvPr/>
        </p:nvSpPr>
        <p:spPr>
          <a:xfrm>
            <a:off x="268841" y="584374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Checkmark">
            <a:hlinkClick r:id="rId5" action="ppaction://hlinksldjump"/>
            <a:extLst>
              <a:ext uri="{FF2B5EF4-FFF2-40B4-BE49-F238E27FC236}">
                <a16:creationId xmlns:a16="http://schemas.microsoft.com/office/drawing/2014/main" id="{9C447C2D-036B-4649-925A-0BEDCD567C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302" y="5887015"/>
            <a:ext cx="727197" cy="727197"/>
          </a:xfrm>
          <a:prstGeom prst="rect">
            <a:avLst/>
          </a:prstGeom>
        </p:spPr>
      </p:pic>
      <p:sp>
        <p:nvSpPr>
          <p:cNvPr id="12" name="Rectangle 11">
            <a:extLst>
              <a:ext uri="{FF2B5EF4-FFF2-40B4-BE49-F238E27FC236}">
                <a16:creationId xmlns:a16="http://schemas.microsoft.com/office/drawing/2014/main" id="{8207E816-B1A8-467B-9254-2ADAEAC2197D}"/>
              </a:ext>
            </a:extLst>
          </p:cNvPr>
          <p:cNvSpPr/>
          <p:nvPr/>
        </p:nvSpPr>
        <p:spPr>
          <a:xfrm>
            <a:off x="11075172" y="234353"/>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Globe">
            <a:hlinkClick r:id="rId8" action="ppaction://hlinksldjump"/>
            <a:extLst>
              <a:ext uri="{FF2B5EF4-FFF2-40B4-BE49-F238E27FC236}">
                <a16:creationId xmlns:a16="http://schemas.microsoft.com/office/drawing/2014/main" id="{D03509D6-B8F5-43B4-9170-CD6D986BD0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75172" y="214314"/>
            <a:ext cx="822121" cy="822121"/>
          </a:xfrm>
          <a:prstGeom prst="rect">
            <a:avLst/>
          </a:prstGeom>
        </p:spPr>
      </p:pic>
    </p:spTree>
    <p:extLst>
      <p:ext uri="{BB962C8B-B14F-4D97-AF65-F5344CB8AC3E}">
        <p14:creationId xmlns:p14="http://schemas.microsoft.com/office/powerpoint/2010/main" val="773555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838200" y="5680365"/>
            <a:ext cx="10515600" cy="1325563"/>
          </a:xfrm>
        </p:spPr>
        <p:txBody>
          <a:bodyPr/>
          <a:lstStyle/>
          <a:p>
            <a:pPr algn="ctr"/>
            <a:r>
              <a:rPr lang="en-GB" spc="300" dirty="0">
                <a:solidFill>
                  <a:schemeClr val="bg1"/>
                </a:solidFill>
                <a:latin typeface="Monument Extended" panose="00000500000000000000" pitchFamily="50" charset="0"/>
              </a:rPr>
              <a:t>Need help?</a:t>
            </a:r>
          </a:p>
        </p:txBody>
      </p:sp>
      <p:pic>
        <p:nvPicPr>
          <p:cNvPr id="7" name="Content Placeholder 6">
            <a:extLst>
              <a:ext uri="{FF2B5EF4-FFF2-40B4-BE49-F238E27FC236}">
                <a16:creationId xmlns:a16="http://schemas.microsoft.com/office/drawing/2014/main" id="{DA3FD14D-4461-4336-BD84-08767C57B08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551542" y="214314"/>
            <a:ext cx="6691086" cy="5465731"/>
          </a:xfrm>
        </p:spPr>
      </p:pic>
      <p:sp>
        <p:nvSpPr>
          <p:cNvPr id="6" name="Content Placeholder 4">
            <a:extLst>
              <a:ext uri="{FF2B5EF4-FFF2-40B4-BE49-F238E27FC236}">
                <a16:creationId xmlns:a16="http://schemas.microsoft.com/office/drawing/2014/main" id="{F1F6BF52-46E5-4373-B865-331E34FAF6F2}"/>
              </a:ext>
            </a:extLst>
          </p:cNvPr>
          <p:cNvSpPr txBox="1">
            <a:spLocks/>
          </p:cNvSpPr>
          <p:nvPr/>
        </p:nvSpPr>
        <p:spPr>
          <a:xfrm>
            <a:off x="7742131" y="1447991"/>
            <a:ext cx="3611669" cy="3249366"/>
          </a:xfrm>
          <a:prstGeom prst="rect">
            <a:avLst/>
          </a:prstGeom>
          <a:solidFill>
            <a:schemeClr val="bg1">
              <a:alpha val="50000"/>
            </a:schemeClr>
          </a:solidFill>
        </p:spPr>
        <p:style>
          <a:lnRef idx="0">
            <a:scrgbClr r="0" g="0" b="0"/>
          </a:lnRef>
          <a:fillRef idx="0">
            <a:scrgbClr r="0" g="0" b="0"/>
          </a:fillRef>
          <a:effectRef idx="0">
            <a:scrgbClr r="0" g="0" b="0"/>
          </a:effectRef>
          <a:fontRef idx="minor">
            <a:schemeClr val="lt1"/>
          </a:fontRef>
        </p:style>
        <p:txBody>
          <a:bodyPr vert="horz" lIns="288000" tIns="216000" rIns="288000" bIns="216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GB" dirty="0">
                <a:solidFill>
                  <a:schemeClr val="tx1"/>
                </a:solidFill>
              </a:rPr>
              <a:t>Frustrated you examine the pillars again and this time you spot some numbers, can you fill in the remaining gaps?</a:t>
            </a:r>
          </a:p>
        </p:txBody>
      </p:sp>
      <p:sp>
        <p:nvSpPr>
          <p:cNvPr id="8" name="TextBox 7">
            <a:extLst>
              <a:ext uri="{FF2B5EF4-FFF2-40B4-BE49-F238E27FC236}">
                <a16:creationId xmlns:a16="http://schemas.microsoft.com/office/drawing/2014/main" id="{A17725A8-1B18-4A9D-98E4-D6526FA766F5}"/>
              </a:ext>
            </a:extLst>
          </p:cNvPr>
          <p:cNvSpPr txBox="1"/>
          <p:nvPr/>
        </p:nvSpPr>
        <p:spPr>
          <a:xfrm>
            <a:off x="6288456" y="4034540"/>
            <a:ext cx="482600" cy="769441"/>
          </a:xfrm>
          <a:prstGeom prst="rect">
            <a:avLst/>
          </a:prstGeom>
          <a:noFill/>
        </p:spPr>
        <p:txBody>
          <a:bodyPr wrap="square" rtlCol="0">
            <a:spAutoFit/>
          </a:bodyPr>
          <a:lstStyle/>
          <a:p>
            <a:r>
              <a:rPr lang="en-GB" sz="4400" dirty="0"/>
              <a:t>3</a:t>
            </a:r>
          </a:p>
        </p:txBody>
      </p:sp>
      <p:sp>
        <p:nvSpPr>
          <p:cNvPr id="9" name="TextBox 8">
            <a:extLst>
              <a:ext uri="{FF2B5EF4-FFF2-40B4-BE49-F238E27FC236}">
                <a16:creationId xmlns:a16="http://schemas.microsoft.com/office/drawing/2014/main" id="{116C6169-2A3C-43B0-AEF1-99086B5638D9}"/>
              </a:ext>
            </a:extLst>
          </p:cNvPr>
          <p:cNvSpPr txBox="1"/>
          <p:nvPr/>
        </p:nvSpPr>
        <p:spPr>
          <a:xfrm>
            <a:off x="2663125" y="2258836"/>
            <a:ext cx="482600" cy="769441"/>
          </a:xfrm>
          <a:prstGeom prst="rect">
            <a:avLst/>
          </a:prstGeom>
          <a:noFill/>
        </p:spPr>
        <p:txBody>
          <a:bodyPr wrap="square" rtlCol="0">
            <a:spAutoFit/>
          </a:bodyPr>
          <a:lstStyle/>
          <a:p>
            <a:r>
              <a:rPr lang="en-GB" sz="4400" dirty="0"/>
              <a:t>1</a:t>
            </a:r>
          </a:p>
        </p:txBody>
      </p:sp>
      <p:sp>
        <p:nvSpPr>
          <p:cNvPr id="10" name="Rectangle 9">
            <a:extLst>
              <a:ext uri="{FF2B5EF4-FFF2-40B4-BE49-F238E27FC236}">
                <a16:creationId xmlns:a16="http://schemas.microsoft.com/office/drawing/2014/main" id="{3E015B62-2615-41F3-A996-BFE43A683AE8}"/>
              </a:ext>
            </a:extLst>
          </p:cNvPr>
          <p:cNvSpPr/>
          <p:nvPr/>
        </p:nvSpPr>
        <p:spPr>
          <a:xfrm>
            <a:off x="11101038" y="5855516"/>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Question Mark">
            <a:hlinkClick r:id="" action="ppaction://hlinkshowjump?jump=nextslide"/>
            <a:extLst>
              <a:ext uri="{FF2B5EF4-FFF2-40B4-BE49-F238E27FC236}">
                <a16:creationId xmlns:a16="http://schemas.microsoft.com/office/drawing/2014/main" id="{1ABF5FA6-7F67-4B0C-BFD5-F5F040008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6905" y="5855516"/>
            <a:ext cx="770388" cy="770388"/>
          </a:xfrm>
          <a:prstGeom prst="rect">
            <a:avLst/>
          </a:prstGeom>
        </p:spPr>
      </p:pic>
      <p:sp>
        <p:nvSpPr>
          <p:cNvPr id="14" name="Rectangle 13">
            <a:extLst>
              <a:ext uri="{FF2B5EF4-FFF2-40B4-BE49-F238E27FC236}">
                <a16:creationId xmlns:a16="http://schemas.microsoft.com/office/drawing/2014/main" id="{047B449F-527A-4B05-AEA0-C1648F1A50A6}"/>
              </a:ext>
            </a:extLst>
          </p:cNvPr>
          <p:cNvSpPr/>
          <p:nvPr/>
        </p:nvSpPr>
        <p:spPr>
          <a:xfrm>
            <a:off x="268841" y="584374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6" name="Graphic 15" descr="Checkmark">
            <a:hlinkClick r:id="rId5" action="ppaction://hlinksldjump"/>
            <a:extLst>
              <a:ext uri="{FF2B5EF4-FFF2-40B4-BE49-F238E27FC236}">
                <a16:creationId xmlns:a16="http://schemas.microsoft.com/office/drawing/2014/main" id="{6B208BE1-E65B-41C5-B04F-2C7931F3B5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302" y="5877111"/>
            <a:ext cx="727197" cy="727197"/>
          </a:xfrm>
          <a:prstGeom prst="rect">
            <a:avLst/>
          </a:prstGeom>
        </p:spPr>
      </p:pic>
      <p:sp>
        <p:nvSpPr>
          <p:cNvPr id="12" name="Rectangle 11">
            <a:extLst>
              <a:ext uri="{FF2B5EF4-FFF2-40B4-BE49-F238E27FC236}">
                <a16:creationId xmlns:a16="http://schemas.microsoft.com/office/drawing/2014/main" id="{D0F4FDC6-39B1-4F90-923C-07ECE296ECA4}"/>
              </a:ext>
            </a:extLst>
          </p:cNvPr>
          <p:cNvSpPr/>
          <p:nvPr/>
        </p:nvSpPr>
        <p:spPr>
          <a:xfrm>
            <a:off x="11075172" y="234353"/>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Globe">
            <a:hlinkClick r:id="rId8" action="ppaction://hlinksldjump"/>
            <a:extLst>
              <a:ext uri="{FF2B5EF4-FFF2-40B4-BE49-F238E27FC236}">
                <a16:creationId xmlns:a16="http://schemas.microsoft.com/office/drawing/2014/main" id="{39051C57-560D-4721-AE72-651C99050F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75172" y="214314"/>
            <a:ext cx="822121" cy="822121"/>
          </a:xfrm>
          <a:prstGeom prst="rect">
            <a:avLst/>
          </a:prstGeom>
        </p:spPr>
      </p:pic>
    </p:spTree>
    <p:extLst>
      <p:ext uri="{BB962C8B-B14F-4D97-AF65-F5344CB8AC3E}">
        <p14:creationId xmlns:p14="http://schemas.microsoft.com/office/powerpoint/2010/main" val="360570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2855-F4AD-4609-9BB4-D7CE619AA936}"/>
              </a:ext>
            </a:extLst>
          </p:cNvPr>
          <p:cNvSpPr>
            <a:spLocks noGrp="1"/>
          </p:cNvSpPr>
          <p:nvPr>
            <p:ph type="title"/>
          </p:nvPr>
        </p:nvSpPr>
        <p:spPr>
          <a:xfrm>
            <a:off x="838200" y="365125"/>
            <a:ext cx="10515600" cy="1325563"/>
          </a:xfrm>
        </p:spPr>
        <p:txBody>
          <a:bodyPr/>
          <a:lstStyle/>
          <a:p>
            <a:pPr algn="ctr"/>
            <a:r>
              <a:rPr lang="en-GB" spc="300" dirty="0">
                <a:solidFill>
                  <a:schemeClr val="bg1"/>
                </a:solidFill>
                <a:latin typeface="Monument Extended" panose="00000500000000000000" pitchFamily="50" charset="0"/>
              </a:rPr>
              <a:t>Welcome!</a:t>
            </a:r>
          </a:p>
        </p:txBody>
      </p:sp>
      <p:sp>
        <p:nvSpPr>
          <p:cNvPr id="3" name="Rectangle 2">
            <a:extLst>
              <a:ext uri="{FF2B5EF4-FFF2-40B4-BE49-F238E27FC236}">
                <a16:creationId xmlns:a16="http://schemas.microsoft.com/office/drawing/2014/main" id="{8C450850-E2C1-4749-B0A5-F70F0BD2D3D0}"/>
              </a:ext>
            </a:extLst>
          </p:cNvPr>
          <p:cNvSpPr/>
          <p:nvPr/>
        </p:nvSpPr>
        <p:spPr>
          <a:xfrm>
            <a:off x="701529" y="1359017"/>
            <a:ext cx="10788941" cy="503339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BE34E6B9-630F-4C09-BFAF-4C84AB570787}"/>
              </a:ext>
            </a:extLst>
          </p:cNvPr>
          <p:cNvSpPr>
            <a:spLocks noGrp="1"/>
          </p:cNvSpPr>
          <p:nvPr>
            <p:ph idx="1"/>
          </p:nvPr>
        </p:nvSpPr>
        <p:spPr/>
        <p:txBody>
          <a:bodyPr>
            <a:normAutofit/>
          </a:bodyPr>
          <a:lstStyle/>
          <a:p>
            <a:pPr>
              <a:buFontTx/>
              <a:buChar char="-"/>
            </a:pPr>
            <a:r>
              <a:rPr lang="en-GB" dirty="0"/>
              <a:t>Welcome to the Around the World 2 Escape Room!</a:t>
            </a:r>
          </a:p>
          <a:p>
            <a:pPr>
              <a:buFontTx/>
              <a:buChar char="-"/>
            </a:pPr>
            <a:r>
              <a:rPr lang="en-GB" dirty="0"/>
              <a:t>If you’re in the Escape Room with other people, do listen to them. They may know things you don’t know.</a:t>
            </a:r>
          </a:p>
          <a:p>
            <a:pPr>
              <a:buFontTx/>
              <a:buChar char="-"/>
            </a:pPr>
            <a:r>
              <a:rPr lang="en-GB" dirty="0"/>
              <a:t>If you’re stuck and you’ve got a leader with you, do ask them for help. They will have extra clues that will make your job easier, we hope!</a:t>
            </a:r>
          </a:p>
          <a:p>
            <a:pPr>
              <a:buFontTx/>
              <a:buChar char="-"/>
            </a:pPr>
            <a:r>
              <a:rPr lang="en-GB" dirty="0"/>
              <a:t>When you’ve escaped, email </a:t>
            </a:r>
            <a:r>
              <a:rPr lang="en-GB" dirty="0">
                <a:hlinkClick r:id="rId2">
                  <a:extLst>
                    <a:ext uri="{A12FA001-AC4F-418D-AE19-62706E023703}">
                      <ahyp:hlinkClr xmlns:ahyp="http://schemas.microsoft.com/office/drawing/2018/hyperlinkcolor" val="tx"/>
                    </a:ext>
                  </a:extLst>
                </a:hlinkClick>
              </a:rPr>
              <a:t>churchyouthministry@btinternet.com</a:t>
            </a:r>
            <a:r>
              <a:rPr lang="en-GB" dirty="0"/>
              <a:t>, submitting your time with your team name, what group you’re part of and your location. We’d love to have a leader board! </a:t>
            </a:r>
          </a:p>
          <a:p>
            <a:pPr>
              <a:buFontTx/>
              <a:buChar char="-"/>
            </a:pPr>
            <a:endParaRPr lang="en-GB" dirty="0"/>
          </a:p>
          <a:p>
            <a:pPr>
              <a:buFontTx/>
              <a:buChar char="-"/>
            </a:pPr>
            <a:endParaRPr lang="en-GB" dirty="0"/>
          </a:p>
        </p:txBody>
      </p:sp>
    </p:spTree>
    <p:extLst>
      <p:ext uri="{BB962C8B-B14F-4D97-AF65-F5344CB8AC3E}">
        <p14:creationId xmlns:p14="http://schemas.microsoft.com/office/powerpoint/2010/main" val="3467420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2349225" y="5610841"/>
            <a:ext cx="7341149" cy="1325563"/>
          </a:xfrm>
        </p:spPr>
        <p:txBody>
          <a:bodyPr/>
          <a:lstStyle/>
          <a:p>
            <a:pPr algn="ctr"/>
            <a:r>
              <a:rPr lang="en-GB" spc="300" dirty="0">
                <a:solidFill>
                  <a:schemeClr val="bg1"/>
                </a:solidFill>
                <a:latin typeface="Monument Extended" panose="00000500000000000000" pitchFamily="50" charset="0"/>
              </a:rPr>
              <a:t>Need a clue?</a:t>
            </a:r>
          </a:p>
        </p:txBody>
      </p:sp>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7742131" y="1100830"/>
            <a:ext cx="3611669" cy="4057095"/>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216000">
            <a:normAutofit lnSpcReduction="10000"/>
          </a:bodyPr>
          <a:lstStyle/>
          <a:p>
            <a:pPr marL="0" indent="0">
              <a:buNone/>
            </a:pPr>
            <a:r>
              <a:rPr lang="en-GB" dirty="0">
                <a:solidFill>
                  <a:schemeClr val="tx1"/>
                </a:solidFill>
              </a:rPr>
              <a:t>Investigating the pillars again, there are some very faint markings. You’re not sure you’ve read them right, but you’ll try them anyway. If they are right, can you fill in the remaining gaps?</a:t>
            </a:r>
          </a:p>
        </p:txBody>
      </p:sp>
      <p:sp>
        <p:nvSpPr>
          <p:cNvPr id="4" name="Content Placeholder 3">
            <a:extLst>
              <a:ext uri="{FF2B5EF4-FFF2-40B4-BE49-F238E27FC236}">
                <a16:creationId xmlns:a16="http://schemas.microsoft.com/office/drawing/2014/main" id="{41B2E035-9780-4F3D-8D4C-6D2DFAB9B446}"/>
              </a:ext>
            </a:extLst>
          </p:cNvPr>
          <p:cNvSpPr>
            <a:spLocks noGrp="1"/>
          </p:cNvSpPr>
          <p:nvPr>
            <p:ph sz="half" idx="1"/>
          </p:nvPr>
        </p:nvSpPr>
        <p:spPr/>
        <p:txBody>
          <a:bodyPr>
            <a:normAutofit lnSpcReduction="10000"/>
          </a:bodyPr>
          <a:lstStyle/>
          <a:p>
            <a:endParaRPr lang="en-GB"/>
          </a:p>
        </p:txBody>
      </p:sp>
      <p:pic>
        <p:nvPicPr>
          <p:cNvPr id="8" name="Content Placeholder 6">
            <a:extLst>
              <a:ext uri="{FF2B5EF4-FFF2-40B4-BE49-F238E27FC236}">
                <a16:creationId xmlns:a16="http://schemas.microsoft.com/office/drawing/2014/main" id="{57235F35-544D-43AF-B23D-C30CF0AFF10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45745" y="199799"/>
            <a:ext cx="6691086" cy="5465731"/>
          </a:xfrm>
          <a:prstGeom prst="rect">
            <a:avLst/>
          </a:prstGeom>
        </p:spPr>
      </p:pic>
      <p:sp>
        <p:nvSpPr>
          <p:cNvPr id="6" name="TextBox 5">
            <a:extLst>
              <a:ext uri="{FF2B5EF4-FFF2-40B4-BE49-F238E27FC236}">
                <a16:creationId xmlns:a16="http://schemas.microsoft.com/office/drawing/2014/main" id="{FF994079-6086-4981-81FF-544C5E23A072}"/>
              </a:ext>
            </a:extLst>
          </p:cNvPr>
          <p:cNvSpPr txBox="1"/>
          <p:nvPr/>
        </p:nvSpPr>
        <p:spPr>
          <a:xfrm>
            <a:off x="930676" y="1307766"/>
            <a:ext cx="482600" cy="769441"/>
          </a:xfrm>
          <a:prstGeom prst="rect">
            <a:avLst/>
          </a:prstGeom>
          <a:noFill/>
        </p:spPr>
        <p:txBody>
          <a:bodyPr wrap="square" rtlCol="0">
            <a:spAutoFit/>
          </a:bodyPr>
          <a:lstStyle/>
          <a:p>
            <a:r>
              <a:rPr lang="en-GB" sz="4400" dirty="0"/>
              <a:t>4</a:t>
            </a:r>
          </a:p>
        </p:txBody>
      </p:sp>
      <p:sp>
        <p:nvSpPr>
          <p:cNvPr id="9" name="TextBox 8">
            <a:extLst>
              <a:ext uri="{FF2B5EF4-FFF2-40B4-BE49-F238E27FC236}">
                <a16:creationId xmlns:a16="http://schemas.microsoft.com/office/drawing/2014/main" id="{A29D936E-8437-4CA1-BAEF-058952BC59BE}"/>
              </a:ext>
            </a:extLst>
          </p:cNvPr>
          <p:cNvSpPr txBox="1"/>
          <p:nvPr/>
        </p:nvSpPr>
        <p:spPr>
          <a:xfrm>
            <a:off x="2663125" y="2258836"/>
            <a:ext cx="482600" cy="769441"/>
          </a:xfrm>
          <a:prstGeom prst="rect">
            <a:avLst/>
          </a:prstGeom>
          <a:noFill/>
        </p:spPr>
        <p:txBody>
          <a:bodyPr wrap="square" rtlCol="0">
            <a:spAutoFit/>
          </a:bodyPr>
          <a:lstStyle/>
          <a:p>
            <a:r>
              <a:rPr lang="en-GB" sz="4400" dirty="0"/>
              <a:t>1</a:t>
            </a:r>
          </a:p>
        </p:txBody>
      </p:sp>
      <p:sp>
        <p:nvSpPr>
          <p:cNvPr id="10" name="TextBox 9">
            <a:extLst>
              <a:ext uri="{FF2B5EF4-FFF2-40B4-BE49-F238E27FC236}">
                <a16:creationId xmlns:a16="http://schemas.microsoft.com/office/drawing/2014/main" id="{4E977A32-B3E1-4114-A91A-28D0298D980A}"/>
              </a:ext>
            </a:extLst>
          </p:cNvPr>
          <p:cNvSpPr txBox="1"/>
          <p:nvPr/>
        </p:nvSpPr>
        <p:spPr>
          <a:xfrm>
            <a:off x="4450779" y="3129377"/>
            <a:ext cx="482600" cy="769441"/>
          </a:xfrm>
          <a:prstGeom prst="rect">
            <a:avLst/>
          </a:prstGeom>
          <a:noFill/>
        </p:spPr>
        <p:txBody>
          <a:bodyPr wrap="square" rtlCol="0">
            <a:spAutoFit/>
          </a:bodyPr>
          <a:lstStyle/>
          <a:p>
            <a:r>
              <a:rPr lang="en-GB" sz="4400" dirty="0"/>
              <a:t>4</a:t>
            </a:r>
          </a:p>
        </p:txBody>
      </p:sp>
      <p:sp>
        <p:nvSpPr>
          <p:cNvPr id="11" name="TextBox 10">
            <a:extLst>
              <a:ext uri="{FF2B5EF4-FFF2-40B4-BE49-F238E27FC236}">
                <a16:creationId xmlns:a16="http://schemas.microsoft.com/office/drawing/2014/main" id="{49C0F178-6D1B-4C68-86FB-F0B802AE7BEC}"/>
              </a:ext>
            </a:extLst>
          </p:cNvPr>
          <p:cNvSpPr txBox="1"/>
          <p:nvPr/>
        </p:nvSpPr>
        <p:spPr>
          <a:xfrm>
            <a:off x="4450779" y="1307766"/>
            <a:ext cx="482600" cy="769441"/>
          </a:xfrm>
          <a:prstGeom prst="rect">
            <a:avLst/>
          </a:prstGeom>
          <a:noFill/>
        </p:spPr>
        <p:txBody>
          <a:bodyPr wrap="square" rtlCol="0">
            <a:spAutoFit/>
          </a:bodyPr>
          <a:lstStyle/>
          <a:p>
            <a:r>
              <a:rPr lang="en-GB" sz="4400" dirty="0"/>
              <a:t>1</a:t>
            </a:r>
          </a:p>
        </p:txBody>
      </p:sp>
      <p:sp>
        <p:nvSpPr>
          <p:cNvPr id="12" name="TextBox 11">
            <a:extLst>
              <a:ext uri="{FF2B5EF4-FFF2-40B4-BE49-F238E27FC236}">
                <a16:creationId xmlns:a16="http://schemas.microsoft.com/office/drawing/2014/main" id="{7C52CF6E-EBEF-41C4-8220-9894C26B068F}"/>
              </a:ext>
            </a:extLst>
          </p:cNvPr>
          <p:cNvSpPr txBox="1"/>
          <p:nvPr/>
        </p:nvSpPr>
        <p:spPr>
          <a:xfrm>
            <a:off x="6283800" y="1307766"/>
            <a:ext cx="482600" cy="769441"/>
          </a:xfrm>
          <a:prstGeom prst="rect">
            <a:avLst/>
          </a:prstGeom>
          <a:noFill/>
        </p:spPr>
        <p:txBody>
          <a:bodyPr wrap="square" rtlCol="0">
            <a:spAutoFit/>
          </a:bodyPr>
          <a:lstStyle/>
          <a:p>
            <a:r>
              <a:rPr lang="en-GB" sz="4400" dirty="0"/>
              <a:t>2</a:t>
            </a:r>
          </a:p>
        </p:txBody>
      </p:sp>
      <p:sp>
        <p:nvSpPr>
          <p:cNvPr id="13" name="TextBox 12">
            <a:extLst>
              <a:ext uri="{FF2B5EF4-FFF2-40B4-BE49-F238E27FC236}">
                <a16:creationId xmlns:a16="http://schemas.microsoft.com/office/drawing/2014/main" id="{E510E6B3-525D-4A4F-B30E-A7FDC6EA5E36}"/>
              </a:ext>
            </a:extLst>
          </p:cNvPr>
          <p:cNvSpPr txBox="1"/>
          <p:nvPr/>
        </p:nvSpPr>
        <p:spPr>
          <a:xfrm>
            <a:off x="6283800" y="4029676"/>
            <a:ext cx="482600" cy="769441"/>
          </a:xfrm>
          <a:prstGeom prst="rect">
            <a:avLst/>
          </a:prstGeom>
          <a:noFill/>
        </p:spPr>
        <p:txBody>
          <a:bodyPr wrap="square" rtlCol="0">
            <a:spAutoFit/>
          </a:bodyPr>
          <a:lstStyle/>
          <a:p>
            <a:r>
              <a:rPr lang="en-GB" sz="4400" dirty="0"/>
              <a:t>3</a:t>
            </a:r>
          </a:p>
        </p:txBody>
      </p:sp>
      <p:sp>
        <p:nvSpPr>
          <p:cNvPr id="14" name="TextBox 13">
            <a:extLst>
              <a:ext uri="{FF2B5EF4-FFF2-40B4-BE49-F238E27FC236}">
                <a16:creationId xmlns:a16="http://schemas.microsoft.com/office/drawing/2014/main" id="{80D12D1C-FF40-49F5-BA5F-6B9CA959DC99}"/>
              </a:ext>
            </a:extLst>
          </p:cNvPr>
          <p:cNvSpPr txBox="1"/>
          <p:nvPr/>
        </p:nvSpPr>
        <p:spPr>
          <a:xfrm>
            <a:off x="2663125" y="3124937"/>
            <a:ext cx="482600" cy="769441"/>
          </a:xfrm>
          <a:prstGeom prst="rect">
            <a:avLst/>
          </a:prstGeom>
          <a:noFill/>
        </p:spPr>
        <p:txBody>
          <a:bodyPr wrap="square" rtlCol="0">
            <a:spAutoFit/>
          </a:bodyPr>
          <a:lstStyle/>
          <a:p>
            <a:r>
              <a:rPr lang="en-GB" sz="4400" dirty="0"/>
              <a:t>2</a:t>
            </a:r>
          </a:p>
        </p:txBody>
      </p:sp>
      <p:sp>
        <p:nvSpPr>
          <p:cNvPr id="19" name="Rectangle 18">
            <a:extLst>
              <a:ext uri="{FF2B5EF4-FFF2-40B4-BE49-F238E27FC236}">
                <a16:creationId xmlns:a16="http://schemas.microsoft.com/office/drawing/2014/main" id="{23A1F975-CE82-48B7-A00A-31A66CE5E4AD}"/>
              </a:ext>
            </a:extLst>
          </p:cNvPr>
          <p:cNvSpPr/>
          <p:nvPr/>
        </p:nvSpPr>
        <p:spPr>
          <a:xfrm>
            <a:off x="268841" y="584374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EB133D3-FA69-4C20-8BB6-DD448579FFF0}"/>
              </a:ext>
            </a:extLst>
          </p:cNvPr>
          <p:cNvSpPr/>
          <p:nvPr/>
        </p:nvSpPr>
        <p:spPr>
          <a:xfrm>
            <a:off x="11101038" y="584374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2" name="Graphic 21" descr="Globe">
            <a:hlinkClick r:id="rId3" action="ppaction://hlinksldjump"/>
            <a:extLst>
              <a:ext uri="{FF2B5EF4-FFF2-40B4-BE49-F238E27FC236}">
                <a16:creationId xmlns:a16="http://schemas.microsoft.com/office/drawing/2014/main" id="{970DE00D-C9FE-412B-92CE-4C22CA1194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5823709"/>
            <a:ext cx="822121" cy="822121"/>
          </a:xfrm>
          <a:prstGeom prst="rect">
            <a:avLst/>
          </a:prstGeom>
        </p:spPr>
      </p:pic>
      <p:pic>
        <p:nvPicPr>
          <p:cNvPr id="23" name="Graphic 22" descr="Checkmark">
            <a:hlinkClick r:id="rId6" action="ppaction://hlinksldjump"/>
            <a:extLst>
              <a:ext uri="{FF2B5EF4-FFF2-40B4-BE49-F238E27FC236}">
                <a16:creationId xmlns:a16="http://schemas.microsoft.com/office/drawing/2014/main" id="{1A37FF07-DC94-4011-B225-FB3CA3E78B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302" y="5887015"/>
            <a:ext cx="727197" cy="727197"/>
          </a:xfrm>
          <a:prstGeom prst="rect">
            <a:avLst/>
          </a:prstGeom>
        </p:spPr>
      </p:pic>
    </p:spTree>
    <p:extLst>
      <p:ext uri="{BB962C8B-B14F-4D97-AF65-F5344CB8AC3E}">
        <p14:creationId xmlns:p14="http://schemas.microsoft.com/office/powerpoint/2010/main" val="422150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Victoria Falls</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05780" y="1497555"/>
            <a:ext cx="7298300" cy="4846527"/>
          </a:xfrm>
        </p:spPr>
      </p:pic>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418286" y="1799771"/>
            <a:ext cx="2935514" cy="4493538"/>
          </a:xfrm>
          <a:prstGeom prst="rect">
            <a:avLst/>
          </a:prstGeom>
          <a:noFill/>
        </p:spPr>
        <p:txBody>
          <a:bodyPr wrap="square" rtlCol="0">
            <a:spAutoFit/>
          </a:bodyPr>
          <a:lstStyle/>
          <a:p>
            <a:pPr algn="ctr"/>
            <a:r>
              <a:rPr lang="en-GB" sz="2200" dirty="0"/>
              <a:t>Welcome to Victoria Falls on the border between Zambia and Zimbabwe, these falls are 1708m wide.</a:t>
            </a:r>
          </a:p>
          <a:p>
            <a:pPr algn="ctr"/>
            <a:endParaRPr lang="en-GB" sz="2200" dirty="0"/>
          </a:p>
          <a:p>
            <a:pPr algn="ctr"/>
            <a:r>
              <a:rPr lang="en-GB" sz="2200" dirty="0"/>
              <a:t>Worn out from your travels, you rest your head and dream. In the dream, the torrent of water becomes a string of letters. But what could it mean?</a:t>
            </a:r>
          </a:p>
        </p:txBody>
      </p:sp>
      <p:sp>
        <p:nvSpPr>
          <p:cNvPr id="10" name="Rectangle 9">
            <a:extLst>
              <a:ext uri="{FF2B5EF4-FFF2-40B4-BE49-F238E27FC236}">
                <a16:creationId xmlns:a16="http://schemas.microsoft.com/office/drawing/2014/main" id="{D5FD56CE-8D08-468C-A271-6849457102C8}"/>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BD474C80-E78E-4F6C-A6AC-449917EEF5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375018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838200" y="186678"/>
            <a:ext cx="10515600" cy="1325563"/>
          </a:xfrm>
        </p:spPr>
        <p:txBody>
          <a:bodyPr/>
          <a:lstStyle/>
          <a:p>
            <a:pPr algn="ctr"/>
            <a:r>
              <a:rPr lang="en-GB" spc="300" dirty="0">
                <a:solidFill>
                  <a:schemeClr val="bg1"/>
                </a:solidFill>
                <a:latin typeface="Monument Extended" panose="00000500000000000000" pitchFamily="50" charset="0"/>
              </a:rPr>
              <a:t>Work out the sentence</a:t>
            </a:r>
          </a:p>
        </p:txBody>
      </p:sp>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6773987" y="2335331"/>
            <a:ext cx="3611669" cy="3792548"/>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108000">
            <a:normAutofit/>
          </a:bodyPr>
          <a:lstStyle/>
          <a:p>
            <a:pPr marL="0" indent="0">
              <a:buNone/>
            </a:pPr>
            <a:r>
              <a:rPr lang="en-GB" sz="2800" dirty="0">
                <a:solidFill>
                  <a:schemeClr val="tx1"/>
                </a:solidFill>
              </a:rPr>
              <a:t>There are 5 letters which appear more than any other in this sentence. Take them out and the sentence which remains will help you in the final round!</a:t>
            </a:r>
            <a:endParaRPr lang="en-GB" dirty="0">
              <a:solidFill>
                <a:schemeClr val="tx1"/>
              </a:solidFill>
            </a:endParaRPr>
          </a:p>
        </p:txBody>
      </p:sp>
      <p:sp>
        <p:nvSpPr>
          <p:cNvPr id="4" name="Content Placeholder 3">
            <a:extLst>
              <a:ext uri="{FF2B5EF4-FFF2-40B4-BE49-F238E27FC236}">
                <a16:creationId xmlns:a16="http://schemas.microsoft.com/office/drawing/2014/main" id="{EA2632E8-1805-4022-BD96-A4B2E4046125}"/>
              </a:ext>
            </a:extLst>
          </p:cNvPr>
          <p:cNvSpPr>
            <a:spLocks noGrp="1"/>
          </p:cNvSpPr>
          <p:nvPr>
            <p:ph sz="half" idx="1"/>
          </p:nvPr>
        </p:nvSpPr>
        <p:spPr>
          <a:xfrm>
            <a:off x="689317" y="1364567"/>
            <a:ext cx="5097194" cy="502789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lgn="just" rtl="0">
              <a:spcBef>
                <a:spcPts val="1875"/>
              </a:spcBef>
              <a:spcAft>
                <a:spcPts val="0"/>
              </a:spcAft>
              <a:buNone/>
            </a:pPr>
            <a:r>
              <a:rPr lang="en-GB" sz="4400" b="0" i="0" u="none" strike="noStrike" dirty="0">
                <a:solidFill>
                  <a:sysClr val="windowText" lastClr="000000"/>
                </a:solidFill>
                <a:effectLst/>
              </a:rPr>
              <a:t>tqhzjejqfxzizxrjsqgtgxnzqujmqbxjegrzofgxtxhgzejgzpxqazdgjlqgoxczjkxqzigsjhjzgoxwqmjzgaqnxyzgsqjixtzxegqsjyqxojzugcgqaxnzvjxiqzsgiqjtxtgzoqjdgxazy.</a:t>
            </a:r>
            <a:endParaRPr lang="en-GB" sz="4400" b="1" dirty="0">
              <a:solidFill>
                <a:sysClr val="windowText" lastClr="000000"/>
              </a:solidFill>
              <a:effectLst/>
            </a:endParaRPr>
          </a:p>
          <a:p>
            <a:pPr marL="0" indent="0">
              <a:buNone/>
            </a:pPr>
            <a:endParaRPr lang="en-GB" sz="3200" dirty="0"/>
          </a:p>
        </p:txBody>
      </p:sp>
      <p:sp>
        <p:nvSpPr>
          <p:cNvPr id="6" name="Rectangle 5">
            <a:extLst>
              <a:ext uri="{FF2B5EF4-FFF2-40B4-BE49-F238E27FC236}">
                <a16:creationId xmlns:a16="http://schemas.microsoft.com/office/drawing/2014/main" id="{890FCE12-1BE2-4920-B395-10A9DC5DD1A5}"/>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Question Mark">
            <a:hlinkClick r:id="" action="ppaction://hlinkshowjump?jump=nextslide"/>
            <a:extLst>
              <a:ext uri="{FF2B5EF4-FFF2-40B4-BE49-F238E27FC236}">
                <a16:creationId xmlns:a16="http://schemas.microsoft.com/office/drawing/2014/main" id="{5F6AEB68-D70E-4F74-80C4-90E902124D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10" name="Rectangle 9">
            <a:extLst>
              <a:ext uri="{FF2B5EF4-FFF2-40B4-BE49-F238E27FC236}">
                <a16:creationId xmlns:a16="http://schemas.microsoft.com/office/drawing/2014/main" id="{60EEA5D3-7A37-4E18-A2C7-65D63BEBEAF4}"/>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2" name="Graphic 11" descr="Checkmark">
            <a:hlinkClick r:id="rId4" action="ppaction://hlinksldjump"/>
            <a:extLst>
              <a:ext uri="{FF2B5EF4-FFF2-40B4-BE49-F238E27FC236}">
                <a16:creationId xmlns:a16="http://schemas.microsoft.com/office/drawing/2014/main" id="{B1502D7F-0485-43D7-8522-A34C9E3592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9184" y="122263"/>
            <a:ext cx="727197" cy="727197"/>
          </a:xfrm>
          <a:prstGeom prst="rect">
            <a:avLst/>
          </a:prstGeom>
        </p:spPr>
      </p:pic>
    </p:spTree>
    <p:extLst>
      <p:ext uri="{BB962C8B-B14F-4D97-AF65-F5344CB8AC3E}">
        <p14:creationId xmlns:p14="http://schemas.microsoft.com/office/powerpoint/2010/main" val="414867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838200" y="590208"/>
            <a:ext cx="10515600" cy="1325563"/>
          </a:xfrm>
        </p:spPr>
        <p:txBody>
          <a:bodyPr/>
          <a:lstStyle/>
          <a:p>
            <a:pPr algn="ctr"/>
            <a:r>
              <a:rPr lang="en-GB" spc="300" dirty="0">
                <a:solidFill>
                  <a:schemeClr val="bg1"/>
                </a:solidFill>
                <a:latin typeface="Monument Extended" panose="00000500000000000000" pitchFamily="50" charset="0"/>
              </a:rPr>
              <a:t>Need a clue?</a:t>
            </a:r>
          </a:p>
        </p:txBody>
      </p:sp>
      <p:sp>
        <p:nvSpPr>
          <p:cNvPr id="5" name="Content Placeholder 4">
            <a:extLst>
              <a:ext uri="{FF2B5EF4-FFF2-40B4-BE49-F238E27FC236}">
                <a16:creationId xmlns:a16="http://schemas.microsoft.com/office/drawing/2014/main" id="{AE6E96C5-5041-49D6-8B87-F4F6FAF40FCF}"/>
              </a:ext>
            </a:extLst>
          </p:cNvPr>
          <p:cNvSpPr>
            <a:spLocks noGrp="1"/>
          </p:cNvSpPr>
          <p:nvPr>
            <p:ph idx="1"/>
          </p:nvPr>
        </p:nvSpPr>
        <p:spPr>
          <a:xfrm>
            <a:off x="838200" y="2103437"/>
            <a:ext cx="10515600" cy="132556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216000">
            <a:normAutofit/>
          </a:bodyPr>
          <a:lstStyle/>
          <a:p>
            <a:pPr marL="0" indent="0">
              <a:buNone/>
            </a:pPr>
            <a:r>
              <a:rPr lang="en-GB" sz="2800" dirty="0">
                <a:solidFill>
                  <a:schemeClr val="tx1"/>
                </a:solidFill>
              </a:rPr>
              <a:t>The letters that need to be removed are Q J G X Z, make a note and go back to try again!</a:t>
            </a:r>
            <a:endParaRPr lang="en-GB" dirty="0">
              <a:solidFill>
                <a:schemeClr val="tx1"/>
              </a:solidFill>
            </a:endParaRPr>
          </a:p>
        </p:txBody>
      </p:sp>
      <p:sp>
        <p:nvSpPr>
          <p:cNvPr id="4" name="Rectangle 3">
            <a:extLst>
              <a:ext uri="{FF2B5EF4-FFF2-40B4-BE49-F238E27FC236}">
                <a16:creationId xmlns:a16="http://schemas.microsoft.com/office/drawing/2014/main" id="{1CD31A97-805A-4965-8D32-5F85FF04E737}"/>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Back">
            <a:hlinkClick r:id="" action="ppaction://hlinkshowjump?jump=lastslideviewed"/>
            <a:extLst>
              <a:ext uri="{FF2B5EF4-FFF2-40B4-BE49-F238E27FC236}">
                <a16:creationId xmlns:a16="http://schemas.microsoft.com/office/drawing/2014/main" id="{67ECC052-1A98-4207-AE2A-DA4A106030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834" y="42515"/>
            <a:ext cx="914400" cy="914400"/>
          </a:xfrm>
          <a:prstGeom prst="rect">
            <a:avLst/>
          </a:prstGeom>
        </p:spPr>
      </p:pic>
    </p:spTree>
    <p:extLst>
      <p:ext uri="{BB962C8B-B14F-4D97-AF65-F5344CB8AC3E}">
        <p14:creationId xmlns:p14="http://schemas.microsoft.com/office/powerpoint/2010/main" val="2363757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Taj Mahal</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20035" y="1497555"/>
            <a:ext cx="7269790" cy="4846527"/>
          </a:xfrm>
        </p:spPr>
      </p:pic>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315451" y="1662507"/>
            <a:ext cx="3054096" cy="4493538"/>
          </a:xfrm>
          <a:prstGeom prst="rect">
            <a:avLst/>
          </a:prstGeom>
          <a:noFill/>
        </p:spPr>
        <p:txBody>
          <a:bodyPr wrap="square" rtlCol="0">
            <a:spAutoFit/>
          </a:bodyPr>
          <a:lstStyle/>
          <a:p>
            <a:pPr algn="ctr"/>
            <a:r>
              <a:rPr lang="en-GB" sz="2200" dirty="0"/>
              <a:t>Welcome to the Taj Mahal, a mausoleum in Agra, India.</a:t>
            </a:r>
          </a:p>
          <a:p>
            <a:pPr algn="ctr"/>
            <a:endParaRPr lang="en-GB" sz="2200" dirty="0"/>
          </a:p>
          <a:p>
            <a:pPr algn="ctr"/>
            <a:r>
              <a:rPr lang="en-GB" sz="2200" dirty="0"/>
              <a:t>On the tiles around the reflecting pool, you read some strange inscriptions about snakes, saris and a second padlock number.</a:t>
            </a:r>
          </a:p>
          <a:p>
            <a:pPr algn="ctr"/>
            <a:endParaRPr lang="en-GB" sz="2200" dirty="0"/>
          </a:p>
          <a:p>
            <a:pPr algn="ctr"/>
            <a:r>
              <a:rPr lang="en-GB" sz="2200" dirty="0"/>
              <a:t>Can you work out what these three point to? </a:t>
            </a:r>
          </a:p>
        </p:txBody>
      </p:sp>
      <p:sp>
        <p:nvSpPr>
          <p:cNvPr id="10" name="Rectangle 9">
            <a:extLst>
              <a:ext uri="{FF2B5EF4-FFF2-40B4-BE49-F238E27FC236}">
                <a16:creationId xmlns:a16="http://schemas.microsoft.com/office/drawing/2014/main" id="{BC9FE770-A638-47A3-A53E-9B09F231E31B}"/>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ECCBC97A-DD23-4D03-B4B7-8F98CA145A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137054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399760" y="452109"/>
            <a:ext cx="10675873" cy="1325563"/>
          </a:xfrm>
        </p:spPr>
        <p:txBody>
          <a:bodyPr/>
          <a:lstStyle/>
          <a:p>
            <a:pPr algn="r"/>
            <a:r>
              <a:rPr lang="en-GB" spc="300" dirty="0">
                <a:solidFill>
                  <a:schemeClr val="bg1"/>
                </a:solidFill>
                <a:latin typeface="Monument Extended" panose="00000500000000000000" pitchFamily="50" charset="0"/>
              </a:rPr>
              <a:t>What could these mean?</a:t>
            </a:r>
          </a:p>
        </p:txBody>
      </p:sp>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1185987" y="1690585"/>
            <a:ext cx="3908527" cy="329759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108000">
            <a:normAutofit/>
          </a:bodyPr>
          <a:lstStyle/>
          <a:p>
            <a:pPr marL="0" indent="0">
              <a:buNone/>
            </a:pPr>
            <a:r>
              <a:rPr lang="en-GB" sz="2800" dirty="0">
                <a:solidFill>
                  <a:schemeClr val="tx1"/>
                </a:solidFill>
              </a:rPr>
              <a:t>Here are 3 anagrams of common phrases all related to a number, can you work out the phrases, and therefore the number that needs to go in front of them?</a:t>
            </a:r>
            <a:endParaRPr lang="en-GB" dirty="0">
              <a:solidFill>
                <a:schemeClr val="tx1"/>
              </a:solidFill>
            </a:endParaRPr>
          </a:p>
        </p:txBody>
      </p:sp>
      <p:sp>
        <p:nvSpPr>
          <p:cNvPr id="4" name="Content Placeholder 3">
            <a:extLst>
              <a:ext uri="{FF2B5EF4-FFF2-40B4-BE49-F238E27FC236}">
                <a16:creationId xmlns:a16="http://schemas.microsoft.com/office/drawing/2014/main" id="{EA2632E8-1805-4022-BD96-A4B2E4046125}"/>
              </a:ext>
            </a:extLst>
          </p:cNvPr>
          <p:cNvSpPr>
            <a:spLocks noGrp="1"/>
          </p:cNvSpPr>
          <p:nvPr>
            <p:ph sz="half" idx="1"/>
          </p:nvPr>
        </p:nvSpPr>
        <p:spPr>
          <a:xfrm>
            <a:off x="5783831" y="2267832"/>
            <a:ext cx="5667940" cy="2720346"/>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rtl="0">
              <a:spcBef>
                <a:spcPts val="1875"/>
              </a:spcBef>
              <a:spcAft>
                <a:spcPts val="0"/>
              </a:spcAft>
              <a:buNone/>
            </a:pPr>
            <a:r>
              <a:rPr lang="en-GB" sz="4400" b="1" i="0" u="none" strike="noStrike" dirty="0">
                <a:solidFill>
                  <a:sysClr val="windowText" lastClr="000000"/>
                </a:solidFill>
                <a:effectLst/>
              </a:rPr>
              <a:t>MAMA SWINGS WINS</a:t>
            </a:r>
          </a:p>
          <a:p>
            <a:pPr marL="0" indent="0" rtl="0">
              <a:spcBef>
                <a:spcPts val="1875"/>
              </a:spcBef>
              <a:spcAft>
                <a:spcPts val="0"/>
              </a:spcAft>
              <a:buNone/>
            </a:pPr>
            <a:r>
              <a:rPr lang="en-GB" sz="4400" b="1" dirty="0">
                <a:solidFill>
                  <a:sysClr val="windowText" lastClr="000000"/>
                </a:solidFill>
              </a:rPr>
              <a:t>COBRAS RUIN WOOL</a:t>
            </a:r>
          </a:p>
          <a:p>
            <a:pPr marL="0" indent="0" rtl="0">
              <a:spcBef>
                <a:spcPts val="1875"/>
              </a:spcBef>
              <a:spcAft>
                <a:spcPts val="0"/>
              </a:spcAft>
              <a:buNone/>
            </a:pPr>
            <a:r>
              <a:rPr lang="en-GB" sz="4400" b="1" dirty="0">
                <a:solidFill>
                  <a:sysClr val="windowText" lastClr="000000"/>
                </a:solidFill>
                <a:effectLst/>
              </a:rPr>
              <a:t>A DYE WAKES</a:t>
            </a:r>
          </a:p>
          <a:p>
            <a:pPr marL="0" indent="0">
              <a:buNone/>
            </a:pPr>
            <a:endParaRPr lang="en-GB" sz="3200" dirty="0"/>
          </a:p>
        </p:txBody>
      </p:sp>
      <p:sp>
        <p:nvSpPr>
          <p:cNvPr id="6" name="Rectangle 5">
            <a:extLst>
              <a:ext uri="{FF2B5EF4-FFF2-40B4-BE49-F238E27FC236}">
                <a16:creationId xmlns:a16="http://schemas.microsoft.com/office/drawing/2014/main" id="{AA1869E1-B24C-4248-A61C-4C9CA9FCD31D}"/>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Question Mark">
            <a:hlinkClick r:id="" action="ppaction://hlinkshowjump?jump=nextslide"/>
            <a:extLst>
              <a:ext uri="{FF2B5EF4-FFF2-40B4-BE49-F238E27FC236}">
                <a16:creationId xmlns:a16="http://schemas.microsoft.com/office/drawing/2014/main" id="{AE9FE105-726D-4182-BDA1-E5754A70CC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13" name="Rectangle 12">
            <a:extLst>
              <a:ext uri="{FF2B5EF4-FFF2-40B4-BE49-F238E27FC236}">
                <a16:creationId xmlns:a16="http://schemas.microsoft.com/office/drawing/2014/main" id="{2755EA3C-2D2B-426F-9E0A-9395099EAE50}"/>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5" name="Graphic 14" descr="Checkmark">
            <a:hlinkClick r:id="rId4" action="ppaction://hlinksldjump"/>
            <a:extLst>
              <a:ext uri="{FF2B5EF4-FFF2-40B4-BE49-F238E27FC236}">
                <a16:creationId xmlns:a16="http://schemas.microsoft.com/office/drawing/2014/main" id="{69ED1262-A225-4ADC-A81B-3B2BA763AE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355" y="105485"/>
            <a:ext cx="727197" cy="727197"/>
          </a:xfrm>
          <a:prstGeom prst="rect">
            <a:avLst/>
          </a:prstGeom>
        </p:spPr>
      </p:pic>
    </p:spTree>
    <p:extLst>
      <p:ext uri="{BB962C8B-B14F-4D97-AF65-F5344CB8AC3E}">
        <p14:creationId xmlns:p14="http://schemas.microsoft.com/office/powerpoint/2010/main" val="26972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1248229" y="5440287"/>
            <a:ext cx="10675873" cy="1325563"/>
          </a:xfrm>
        </p:spPr>
        <p:txBody>
          <a:bodyPr/>
          <a:lstStyle/>
          <a:p>
            <a:pPr algn="r"/>
            <a:r>
              <a:rPr lang="en-GB" spc="300" dirty="0">
                <a:solidFill>
                  <a:schemeClr val="bg1"/>
                </a:solidFill>
                <a:latin typeface="Monument Extended" panose="00000500000000000000" pitchFamily="50" charset="0"/>
              </a:rPr>
              <a:t>Confused?</a:t>
            </a:r>
          </a:p>
        </p:txBody>
      </p:sp>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7020730" y="1788557"/>
            <a:ext cx="3908527" cy="329759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108000">
            <a:normAutofit/>
          </a:bodyPr>
          <a:lstStyle/>
          <a:p>
            <a:pPr marL="0" indent="0">
              <a:buNone/>
            </a:pPr>
            <a:r>
              <a:rPr lang="en-GB" sz="2800" dirty="0">
                <a:solidFill>
                  <a:schemeClr val="tx1"/>
                </a:solidFill>
              </a:rPr>
              <a:t>Maybe it would help knowing some of the positions</a:t>
            </a:r>
            <a:endParaRPr lang="en-GB" dirty="0">
              <a:solidFill>
                <a:schemeClr val="tx1"/>
              </a:solidFill>
            </a:endParaRPr>
          </a:p>
        </p:txBody>
      </p:sp>
      <p:sp>
        <p:nvSpPr>
          <p:cNvPr id="4" name="Content Placeholder 3">
            <a:extLst>
              <a:ext uri="{FF2B5EF4-FFF2-40B4-BE49-F238E27FC236}">
                <a16:creationId xmlns:a16="http://schemas.microsoft.com/office/drawing/2014/main" id="{EA2632E8-1805-4022-BD96-A4B2E4046125}"/>
              </a:ext>
            </a:extLst>
          </p:cNvPr>
          <p:cNvSpPr>
            <a:spLocks noGrp="1"/>
          </p:cNvSpPr>
          <p:nvPr>
            <p:ph sz="half" idx="1"/>
          </p:nvPr>
        </p:nvSpPr>
        <p:spPr>
          <a:xfrm>
            <a:off x="1008631" y="1434420"/>
            <a:ext cx="5667940" cy="4971471"/>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rtl="0">
              <a:spcBef>
                <a:spcPts val="1875"/>
              </a:spcBef>
              <a:spcAft>
                <a:spcPts val="0"/>
              </a:spcAft>
              <a:buNone/>
            </a:pPr>
            <a:r>
              <a:rPr lang="en-GB" sz="4400" b="1" i="0" u="none" strike="noStrike" dirty="0">
                <a:solidFill>
                  <a:sysClr val="windowText" lastClr="000000"/>
                </a:solidFill>
                <a:effectLst/>
              </a:rPr>
              <a:t>MAMA SWINGS WINS</a:t>
            </a:r>
          </a:p>
          <a:p>
            <a:pPr marL="0" indent="0" rtl="0">
              <a:spcBef>
                <a:spcPts val="1875"/>
              </a:spcBef>
              <a:spcAft>
                <a:spcPts val="0"/>
              </a:spcAft>
              <a:buNone/>
            </a:pPr>
            <a:r>
              <a:rPr lang="en-GB" sz="4400" b="1" dirty="0">
                <a:solidFill>
                  <a:sysClr val="windowText" lastClr="000000"/>
                </a:solidFill>
              </a:rPr>
              <a:t>s---- a s-------</a:t>
            </a:r>
            <a:endParaRPr lang="en-GB" sz="4400" b="1" i="0" u="none" strike="noStrike" dirty="0">
              <a:solidFill>
                <a:sysClr val="windowText" lastClr="000000"/>
              </a:solidFill>
              <a:effectLst/>
            </a:endParaRPr>
          </a:p>
          <a:p>
            <a:pPr marL="0" indent="0" rtl="0">
              <a:spcBef>
                <a:spcPts val="1875"/>
              </a:spcBef>
              <a:spcAft>
                <a:spcPts val="0"/>
              </a:spcAft>
              <a:buNone/>
            </a:pPr>
            <a:r>
              <a:rPr lang="en-GB" sz="4400" b="1" dirty="0">
                <a:solidFill>
                  <a:sysClr val="windowText" lastClr="000000"/>
                </a:solidFill>
              </a:rPr>
              <a:t>COBRAS RUIN WOOL</a:t>
            </a:r>
          </a:p>
          <a:p>
            <a:pPr marL="0" indent="0" rtl="0">
              <a:spcBef>
                <a:spcPts val="1875"/>
              </a:spcBef>
              <a:spcAft>
                <a:spcPts val="0"/>
              </a:spcAft>
              <a:buNone/>
            </a:pPr>
            <a:r>
              <a:rPr lang="en-GB" sz="4400" b="1" dirty="0">
                <a:solidFill>
                  <a:sysClr val="windowText" lastClr="000000"/>
                </a:solidFill>
              </a:rPr>
              <a:t>----b-- -----r-</a:t>
            </a:r>
          </a:p>
          <a:p>
            <a:pPr marL="0" indent="0" rtl="0">
              <a:spcBef>
                <a:spcPts val="1875"/>
              </a:spcBef>
              <a:spcAft>
                <a:spcPts val="0"/>
              </a:spcAft>
              <a:buNone/>
            </a:pPr>
            <a:r>
              <a:rPr lang="en-GB" sz="4400" b="1" dirty="0">
                <a:solidFill>
                  <a:schemeClr val="tx1"/>
                </a:solidFill>
                <a:effectLst/>
              </a:rPr>
              <a:t>A DYE WAKES</a:t>
            </a:r>
          </a:p>
          <a:p>
            <a:pPr marL="0" indent="0">
              <a:buNone/>
            </a:pPr>
            <a:r>
              <a:rPr lang="en-GB" sz="4400" b="1" dirty="0">
                <a:solidFill>
                  <a:sysClr val="windowText" lastClr="000000"/>
                </a:solidFill>
              </a:rPr>
              <a:t>--y- a ----</a:t>
            </a:r>
          </a:p>
        </p:txBody>
      </p:sp>
      <p:sp>
        <p:nvSpPr>
          <p:cNvPr id="6" name="Rectangle 5">
            <a:extLst>
              <a:ext uri="{FF2B5EF4-FFF2-40B4-BE49-F238E27FC236}">
                <a16:creationId xmlns:a16="http://schemas.microsoft.com/office/drawing/2014/main" id="{29F3F205-B354-4353-8A01-821BFA62DC83}"/>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Question Mark">
            <a:hlinkClick r:id="" action="ppaction://hlinkshowjump?jump=nextslide"/>
            <a:extLst>
              <a:ext uri="{FF2B5EF4-FFF2-40B4-BE49-F238E27FC236}">
                <a16:creationId xmlns:a16="http://schemas.microsoft.com/office/drawing/2014/main" id="{11FCB61A-569A-4E82-A435-8C7E7D5765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10" name="Rectangle 9">
            <a:extLst>
              <a:ext uri="{FF2B5EF4-FFF2-40B4-BE49-F238E27FC236}">
                <a16:creationId xmlns:a16="http://schemas.microsoft.com/office/drawing/2014/main" id="{C9B55629-2488-4FB9-B937-265684C64CF5}"/>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2" name="Graphic 11" descr="Checkmark">
            <a:hlinkClick r:id="rId4" action="ppaction://hlinksldjump"/>
            <a:extLst>
              <a:ext uri="{FF2B5EF4-FFF2-40B4-BE49-F238E27FC236}">
                <a16:creationId xmlns:a16="http://schemas.microsoft.com/office/drawing/2014/main" id="{BE0E40EF-A2F9-46B7-BEBC-ECF0EBECF9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355" y="105485"/>
            <a:ext cx="727197" cy="727197"/>
          </a:xfrm>
          <a:prstGeom prst="rect">
            <a:avLst/>
          </a:prstGeom>
        </p:spPr>
      </p:pic>
    </p:spTree>
    <p:extLst>
      <p:ext uri="{BB962C8B-B14F-4D97-AF65-F5344CB8AC3E}">
        <p14:creationId xmlns:p14="http://schemas.microsoft.com/office/powerpoint/2010/main" val="3802507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758063" y="223114"/>
            <a:ext cx="10675873" cy="1325563"/>
          </a:xfrm>
        </p:spPr>
        <p:txBody>
          <a:bodyPr/>
          <a:lstStyle/>
          <a:p>
            <a:pPr algn="ctr"/>
            <a:r>
              <a:rPr lang="en-GB" spc="300" dirty="0">
                <a:solidFill>
                  <a:schemeClr val="bg1"/>
                </a:solidFill>
                <a:latin typeface="Monument Extended" panose="00000500000000000000" pitchFamily="50" charset="0"/>
              </a:rPr>
              <a:t>Still need help?</a:t>
            </a:r>
          </a:p>
        </p:txBody>
      </p:sp>
      <p:sp>
        <p:nvSpPr>
          <p:cNvPr id="5" name="Content Placeholder 4">
            <a:extLst>
              <a:ext uri="{FF2B5EF4-FFF2-40B4-BE49-F238E27FC236}">
                <a16:creationId xmlns:a16="http://schemas.microsoft.com/office/drawing/2014/main" id="{AE6E96C5-5041-49D6-8B87-F4F6FAF40FCF}"/>
              </a:ext>
            </a:extLst>
          </p:cNvPr>
          <p:cNvSpPr>
            <a:spLocks noGrp="1"/>
          </p:cNvSpPr>
          <p:nvPr>
            <p:ph sz="half" idx="2"/>
          </p:nvPr>
        </p:nvSpPr>
        <p:spPr>
          <a:xfrm>
            <a:off x="7020730" y="1788557"/>
            <a:ext cx="3908527" cy="329759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lIns="288000" tIns="216000" rIns="288000" bIns="108000">
            <a:normAutofit/>
          </a:bodyPr>
          <a:lstStyle/>
          <a:p>
            <a:pPr marL="0" indent="0">
              <a:buNone/>
            </a:pPr>
            <a:r>
              <a:rPr lang="en-GB" sz="2800" dirty="0">
                <a:solidFill>
                  <a:schemeClr val="tx1"/>
                </a:solidFill>
              </a:rPr>
              <a:t>Here are some more letters. Wha</a:t>
            </a:r>
            <a:r>
              <a:rPr lang="en-GB" dirty="0">
                <a:solidFill>
                  <a:schemeClr val="tx1"/>
                </a:solidFill>
              </a:rPr>
              <a:t>t number do the phrases have in common?</a:t>
            </a:r>
          </a:p>
        </p:txBody>
      </p:sp>
      <p:sp>
        <p:nvSpPr>
          <p:cNvPr id="4" name="Content Placeholder 3">
            <a:extLst>
              <a:ext uri="{FF2B5EF4-FFF2-40B4-BE49-F238E27FC236}">
                <a16:creationId xmlns:a16="http://schemas.microsoft.com/office/drawing/2014/main" id="{EA2632E8-1805-4022-BD96-A4B2E4046125}"/>
              </a:ext>
            </a:extLst>
          </p:cNvPr>
          <p:cNvSpPr>
            <a:spLocks noGrp="1"/>
          </p:cNvSpPr>
          <p:nvPr>
            <p:ph sz="half" idx="1"/>
          </p:nvPr>
        </p:nvSpPr>
        <p:spPr>
          <a:xfrm>
            <a:off x="1008631" y="1434420"/>
            <a:ext cx="5667940" cy="4971471"/>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rtl="0">
              <a:spcBef>
                <a:spcPts val="1875"/>
              </a:spcBef>
              <a:spcAft>
                <a:spcPts val="0"/>
              </a:spcAft>
              <a:buNone/>
            </a:pPr>
            <a:r>
              <a:rPr lang="en-GB" sz="4400" b="1" i="0" u="none" strike="noStrike" dirty="0">
                <a:solidFill>
                  <a:sysClr val="windowText" lastClr="000000"/>
                </a:solidFill>
                <a:effectLst/>
              </a:rPr>
              <a:t>MAMA SWINGS WINS</a:t>
            </a:r>
          </a:p>
          <a:p>
            <a:pPr marL="0" indent="0" rtl="0">
              <a:spcBef>
                <a:spcPts val="1875"/>
              </a:spcBef>
              <a:spcAft>
                <a:spcPts val="0"/>
              </a:spcAft>
              <a:buNone/>
            </a:pPr>
            <a:r>
              <a:rPr lang="en-GB" sz="4400" b="1" dirty="0" err="1">
                <a:solidFill>
                  <a:sysClr val="windowText" lastClr="000000"/>
                </a:solidFill>
              </a:rPr>
              <a:t>sw</a:t>
            </a:r>
            <a:r>
              <a:rPr lang="en-GB" sz="4400" b="1" dirty="0">
                <a:solidFill>
                  <a:sysClr val="windowText" lastClr="000000"/>
                </a:solidFill>
              </a:rPr>
              <a:t>--- a s--mm---</a:t>
            </a:r>
            <a:endParaRPr lang="en-GB" sz="4400" b="1" i="0" u="none" strike="noStrike" dirty="0">
              <a:solidFill>
                <a:sysClr val="windowText" lastClr="000000"/>
              </a:solidFill>
              <a:effectLst/>
            </a:endParaRPr>
          </a:p>
          <a:p>
            <a:pPr marL="0" indent="0" rtl="0">
              <a:spcBef>
                <a:spcPts val="1875"/>
              </a:spcBef>
              <a:spcAft>
                <a:spcPts val="0"/>
              </a:spcAft>
              <a:buNone/>
            </a:pPr>
            <a:r>
              <a:rPr lang="en-GB" sz="4400" b="1" dirty="0">
                <a:solidFill>
                  <a:sysClr val="windowText" lastClr="000000"/>
                </a:solidFill>
              </a:rPr>
              <a:t>COBRAS RUIN WOOL</a:t>
            </a:r>
          </a:p>
          <a:p>
            <a:pPr marL="0" indent="0" rtl="0">
              <a:spcBef>
                <a:spcPts val="1875"/>
              </a:spcBef>
              <a:spcAft>
                <a:spcPts val="0"/>
              </a:spcAft>
              <a:buNone/>
            </a:pPr>
            <a:r>
              <a:rPr lang="en-GB" sz="4400" b="1" dirty="0">
                <a:solidFill>
                  <a:sysClr val="windowText" lastClr="000000"/>
                </a:solidFill>
              </a:rPr>
              <a:t>-ai-b-w ---o-</a:t>
            </a:r>
            <a:r>
              <a:rPr lang="en-GB" sz="4400" b="1" dirty="0" err="1">
                <a:solidFill>
                  <a:sysClr val="windowText" lastClr="000000"/>
                </a:solidFill>
              </a:rPr>
              <a:t>rs</a:t>
            </a:r>
            <a:endParaRPr lang="en-GB" sz="4400" b="1" dirty="0">
              <a:solidFill>
                <a:sysClr val="windowText" lastClr="000000"/>
              </a:solidFill>
            </a:endParaRPr>
          </a:p>
          <a:p>
            <a:pPr marL="0" indent="0" rtl="0">
              <a:spcBef>
                <a:spcPts val="1875"/>
              </a:spcBef>
              <a:spcAft>
                <a:spcPts val="0"/>
              </a:spcAft>
              <a:buNone/>
            </a:pPr>
            <a:r>
              <a:rPr lang="en-GB" sz="4400" b="1" dirty="0">
                <a:solidFill>
                  <a:schemeClr val="tx1"/>
                </a:solidFill>
                <a:effectLst/>
              </a:rPr>
              <a:t>A DYE WAKES</a:t>
            </a:r>
          </a:p>
          <a:p>
            <a:pPr marL="0" indent="0">
              <a:buNone/>
            </a:pPr>
            <a:r>
              <a:rPr lang="en-GB" sz="4400" b="1" dirty="0">
                <a:solidFill>
                  <a:sysClr val="windowText" lastClr="000000"/>
                </a:solidFill>
              </a:rPr>
              <a:t>d-y- a -e-k</a:t>
            </a:r>
          </a:p>
        </p:txBody>
      </p:sp>
      <p:sp>
        <p:nvSpPr>
          <p:cNvPr id="10" name="Rectangle 9">
            <a:extLst>
              <a:ext uri="{FF2B5EF4-FFF2-40B4-BE49-F238E27FC236}">
                <a16:creationId xmlns:a16="http://schemas.microsoft.com/office/drawing/2014/main" id="{B07B6797-7523-46DF-B303-B24FA2C10965}"/>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101109B-79A2-49B1-9721-A13D9E4C8CD4}"/>
              </a:ext>
            </a:extLst>
          </p:cNvPr>
          <p:cNvSpPr/>
          <p:nvPr/>
        </p:nvSpPr>
        <p:spPr>
          <a:xfrm>
            <a:off x="292448"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Globe">
            <a:hlinkClick r:id="rId2" action="ppaction://hlinksldjump"/>
            <a:extLst>
              <a:ext uri="{FF2B5EF4-FFF2-40B4-BE49-F238E27FC236}">
                <a16:creationId xmlns:a16="http://schemas.microsoft.com/office/drawing/2014/main" id="{0AE570DF-A95B-4B7E-9991-4328DC731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448" y="63775"/>
            <a:ext cx="822121" cy="822121"/>
          </a:xfrm>
          <a:prstGeom prst="rect">
            <a:avLst/>
          </a:prstGeom>
        </p:spPr>
      </p:pic>
      <p:pic>
        <p:nvPicPr>
          <p:cNvPr id="14" name="Graphic 13" descr="Checkmark">
            <a:hlinkClick r:id="rId5" action="ppaction://hlinksldjump"/>
            <a:extLst>
              <a:ext uri="{FF2B5EF4-FFF2-40B4-BE49-F238E27FC236}">
                <a16:creationId xmlns:a16="http://schemas.microsoft.com/office/drawing/2014/main" id="{634807A2-C300-4324-9EC0-5F1FF82043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2355" y="111236"/>
            <a:ext cx="727197" cy="727197"/>
          </a:xfrm>
          <a:prstGeom prst="rect">
            <a:avLst/>
          </a:prstGeom>
        </p:spPr>
      </p:pic>
    </p:spTree>
    <p:extLst>
      <p:ext uri="{BB962C8B-B14F-4D97-AF65-F5344CB8AC3E}">
        <p14:creationId xmlns:p14="http://schemas.microsoft.com/office/powerpoint/2010/main" val="2260577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a:xfrm>
            <a:off x="838200" y="398781"/>
            <a:ext cx="10515600" cy="1325563"/>
          </a:xfrm>
        </p:spPr>
        <p:txBody>
          <a:bodyPr/>
          <a:lstStyle/>
          <a:p>
            <a:pPr algn="ctr"/>
            <a:r>
              <a:rPr lang="en-GB" spc="300" dirty="0">
                <a:solidFill>
                  <a:schemeClr val="bg1"/>
                </a:solidFill>
                <a:latin typeface="Monument Extended" panose="00000500000000000000" pitchFamily="50" charset="0"/>
              </a:rPr>
              <a:t>Sydney Opera House</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22872" y="1497555"/>
            <a:ext cx="7264115" cy="4846527"/>
          </a:xfrm>
        </p:spPr>
      </p:pic>
      <p:sp>
        <p:nvSpPr>
          <p:cNvPr id="6" name="Rectangle 5">
            <a:extLst>
              <a:ext uri="{FF2B5EF4-FFF2-40B4-BE49-F238E27FC236}">
                <a16:creationId xmlns:a16="http://schemas.microsoft.com/office/drawing/2014/main" id="{C01A6C75-F6FB-48C0-BC11-8AF327004117}"/>
              </a:ext>
            </a:extLst>
          </p:cNvPr>
          <p:cNvSpPr/>
          <p:nvPr/>
        </p:nvSpPr>
        <p:spPr>
          <a:xfrm>
            <a:off x="8137071" y="1648918"/>
            <a:ext cx="3410857" cy="4737368"/>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418286" y="1799771"/>
            <a:ext cx="2935514" cy="4493538"/>
          </a:xfrm>
          <a:prstGeom prst="rect">
            <a:avLst/>
          </a:prstGeom>
          <a:noFill/>
        </p:spPr>
        <p:txBody>
          <a:bodyPr wrap="square" rtlCol="0">
            <a:spAutoFit/>
          </a:bodyPr>
          <a:lstStyle/>
          <a:p>
            <a:pPr algn="ctr"/>
            <a:r>
              <a:rPr lang="en-GB" sz="2200" dirty="0"/>
              <a:t>Welcome to the Sydney Opera House, a striking performing arts centre overlooking the harbour. Known for its geometric architecture it was built in the 1960s based on designs still displayed in the opera house today. You examine the designs and notice a geometric pattern…</a:t>
            </a:r>
          </a:p>
        </p:txBody>
      </p:sp>
      <p:sp>
        <p:nvSpPr>
          <p:cNvPr id="10" name="Rectangle 9">
            <a:extLst>
              <a:ext uri="{FF2B5EF4-FFF2-40B4-BE49-F238E27FC236}">
                <a16:creationId xmlns:a16="http://schemas.microsoft.com/office/drawing/2014/main" id="{43A4F671-40D2-4BFC-BA5D-ACAB2C68F443}"/>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0CD3EA73-BDC3-447E-A97C-70DED6955B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151882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D35D4F-DB65-4674-AAA0-8BAA0748CDD0}"/>
              </a:ext>
            </a:extLst>
          </p:cNvPr>
          <p:cNvSpPr/>
          <p:nvPr/>
        </p:nvSpPr>
        <p:spPr>
          <a:xfrm>
            <a:off x="1105637" y="1592470"/>
            <a:ext cx="10133126" cy="494553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a:xfrm>
            <a:off x="758063" y="365024"/>
            <a:ext cx="10675873" cy="1325563"/>
          </a:xfrm>
        </p:spPr>
        <p:txBody>
          <a:bodyPr/>
          <a:lstStyle/>
          <a:p>
            <a:pPr algn="ctr"/>
            <a:r>
              <a:rPr lang="en-GB" spc="300" dirty="0">
                <a:solidFill>
                  <a:schemeClr val="bg1"/>
                </a:solidFill>
                <a:latin typeface="Monument Extended" panose="00000500000000000000" pitchFamily="50" charset="0"/>
              </a:rPr>
              <a:t>Which shape?</a:t>
            </a:r>
          </a:p>
        </p:txBody>
      </p:sp>
      <p:sp>
        <p:nvSpPr>
          <p:cNvPr id="6" name="Content Placeholder 5">
            <a:extLst>
              <a:ext uri="{FF2B5EF4-FFF2-40B4-BE49-F238E27FC236}">
                <a16:creationId xmlns:a16="http://schemas.microsoft.com/office/drawing/2014/main" id="{A18C4EA4-CE91-4E08-9237-B4BB467CB13D}"/>
              </a:ext>
            </a:extLst>
          </p:cNvPr>
          <p:cNvSpPr>
            <a:spLocks noGrp="1"/>
          </p:cNvSpPr>
          <p:nvPr>
            <p:ph sz="half" idx="2"/>
          </p:nvPr>
        </p:nvSpPr>
        <p:spPr>
          <a:xfrm>
            <a:off x="6857282" y="1825625"/>
            <a:ext cx="3572353" cy="4351338"/>
          </a:xfrm>
        </p:spPr>
        <p:txBody>
          <a:bodyPr/>
          <a:lstStyle/>
          <a:p>
            <a:pPr marL="0" indent="0">
              <a:buNone/>
            </a:pPr>
            <a:r>
              <a:rPr lang="en-GB" dirty="0"/>
              <a:t>The architect seems to have left some kind of code…</a:t>
            </a:r>
          </a:p>
          <a:p>
            <a:pPr marL="0" indent="0">
              <a:buNone/>
            </a:pPr>
            <a:r>
              <a:rPr lang="en-GB" dirty="0"/>
              <a:t>Work out the pattern to see what shape needs to go in the gap</a:t>
            </a:r>
          </a:p>
          <a:p>
            <a:pPr marL="0" indent="0">
              <a:buNone/>
            </a:pPr>
            <a:r>
              <a:rPr lang="en-GB" dirty="0"/>
              <a:t>If you’re struggling, the clues page gives you multiple choice options. </a:t>
            </a:r>
          </a:p>
        </p:txBody>
      </p:sp>
      <p:sp>
        <p:nvSpPr>
          <p:cNvPr id="5" name="Rectangle 4">
            <a:extLst>
              <a:ext uri="{FF2B5EF4-FFF2-40B4-BE49-F238E27FC236}">
                <a16:creationId xmlns:a16="http://schemas.microsoft.com/office/drawing/2014/main" id="{2C442E82-078F-4A8C-94E9-F98EC9E9008F}"/>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Question Mark">
            <a:hlinkClick r:id="" action="ppaction://hlinkshowjump?jump=nextslide"/>
            <a:extLst>
              <a:ext uri="{FF2B5EF4-FFF2-40B4-BE49-F238E27FC236}">
                <a16:creationId xmlns:a16="http://schemas.microsoft.com/office/drawing/2014/main" id="{A85845D6-7A09-44B3-8356-0F333DE6C3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11" name="Rectangle 10">
            <a:extLst>
              <a:ext uri="{FF2B5EF4-FFF2-40B4-BE49-F238E27FC236}">
                <a16:creationId xmlns:a16="http://schemas.microsoft.com/office/drawing/2014/main" id="{B3663A77-BFEF-491D-8146-78419E95AEF0}"/>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descr="Checkmark">
            <a:hlinkClick r:id="rId4" action="ppaction://hlinksldjump"/>
            <a:extLst>
              <a:ext uri="{FF2B5EF4-FFF2-40B4-BE49-F238E27FC236}">
                <a16:creationId xmlns:a16="http://schemas.microsoft.com/office/drawing/2014/main" id="{AC29FC62-BC2E-401B-B5B1-4344CB1844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355" y="105485"/>
            <a:ext cx="727197" cy="727197"/>
          </a:xfrm>
          <a:prstGeom prst="rect">
            <a:avLst/>
          </a:prstGeom>
        </p:spPr>
      </p:pic>
      <p:cxnSp>
        <p:nvCxnSpPr>
          <p:cNvPr id="10" name="Straight Connector 9">
            <a:extLst>
              <a:ext uri="{FF2B5EF4-FFF2-40B4-BE49-F238E27FC236}">
                <a16:creationId xmlns:a16="http://schemas.microsoft.com/office/drawing/2014/main" id="{8B0B6943-DBC5-4A36-926C-9B5DB6172355}"/>
              </a:ext>
            </a:extLst>
          </p:cNvPr>
          <p:cNvCxnSpPr>
            <a:cxnSpLocks/>
          </p:cNvCxnSpPr>
          <p:nvPr/>
        </p:nvCxnSpPr>
        <p:spPr>
          <a:xfrm>
            <a:off x="3009173" y="1760385"/>
            <a:ext cx="0" cy="4299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EC2284-219E-42CF-9E15-B3138BA4D9BC}"/>
              </a:ext>
            </a:extLst>
          </p:cNvPr>
          <p:cNvCxnSpPr>
            <a:cxnSpLocks/>
          </p:cNvCxnSpPr>
          <p:nvPr/>
        </p:nvCxnSpPr>
        <p:spPr>
          <a:xfrm>
            <a:off x="4449173" y="1760385"/>
            <a:ext cx="0" cy="4299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B66DA0-FD78-4FF1-ABAB-31CCB0040C1B}"/>
              </a:ext>
            </a:extLst>
          </p:cNvPr>
          <p:cNvCxnSpPr>
            <a:cxnSpLocks/>
          </p:cNvCxnSpPr>
          <p:nvPr/>
        </p:nvCxnSpPr>
        <p:spPr>
          <a:xfrm rot="5400000">
            <a:off x="3739470" y="1041659"/>
            <a:ext cx="0" cy="4299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E5E48E-C2A9-41F6-B61B-22CC296FDC2E}"/>
              </a:ext>
            </a:extLst>
          </p:cNvPr>
          <p:cNvCxnSpPr>
            <a:cxnSpLocks/>
          </p:cNvCxnSpPr>
          <p:nvPr/>
        </p:nvCxnSpPr>
        <p:spPr>
          <a:xfrm rot="5400000">
            <a:off x="3718876" y="2486443"/>
            <a:ext cx="0" cy="4299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E534095-27E4-405F-B599-410748FBEDD5}"/>
              </a:ext>
            </a:extLst>
          </p:cNvPr>
          <p:cNvCxnSpPr>
            <a:cxnSpLocks/>
          </p:cNvCxnSpPr>
          <p:nvPr/>
        </p:nvCxnSpPr>
        <p:spPr>
          <a:xfrm flipV="1">
            <a:off x="3286151" y="2069906"/>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68D4498-DBC4-4775-B2B1-9F69F2D68F2C}"/>
              </a:ext>
            </a:extLst>
          </p:cNvPr>
          <p:cNvCxnSpPr>
            <a:cxnSpLocks/>
          </p:cNvCxnSpPr>
          <p:nvPr/>
        </p:nvCxnSpPr>
        <p:spPr>
          <a:xfrm rot="2700000" flipV="1">
            <a:off x="4798877" y="2158445"/>
            <a:ext cx="72000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88377A1-C81C-495D-B90C-FAC29DB1EB65}"/>
              </a:ext>
            </a:extLst>
          </p:cNvPr>
          <p:cNvCxnSpPr>
            <a:cxnSpLocks/>
          </p:cNvCxnSpPr>
          <p:nvPr/>
        </p:nvCxnSpPr>
        <p:spPr>
          <a:xfrm>
            <a:off x="1762364" y="2068360"/>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25FF03A-BC2C-4F02-B74A-2289FDE96CC4}"/>
              </a:ext>
            </a:extLst>
          </p:cNvPr>
          <p:cNvCxnSpPr>
            <a:cxnSpLocks/>
          </p:cNvCxnSpPr>
          <p:nvPr/>
        </p:nvCxnSpPr>
        <p:spPr>
          <a:xfrm rot="2700000" flipV="1">
            <a:off x="1939470" y="3554116"/>
            <a:ext cx="72000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BD89B5B-7BE3-43D7-98BB-E2DD6BA2F983}"/>
              </a:ext>
            </a:extLst>
          </p:cNvPr>
          <p:cNvCxnSpPr>
            <a:cxnSpLocks/>
          </p:cNvCxnSpPr>
          <p:nvPr/>
        </p:nvCxnSpPr>
        <p:spPr>
          <a:xfrm>
            <a:off x="2303044" y="3552668"/>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AFED8833-5F66-4DF6-AB62-8D34C0F98DB5}"/>
              </a:ext>
            </a:extLst>
          </p:cNvPr>
          <p:cNvGrpSpPr/>
          <p:nvPr/>
        </p:nvGrpSpPr>
        <p:grpSpPr>
          <a:xfrm>
            <a:off x="3293044" y="3447233"/>
            <a:ext cx="900000" cy="900000"/>
            <a:chOff x="3293044" y="3447233"/>
            <a:chExt cx="900000" cy="900000"/>
          </a:xfrm>
        </p:grpSpPr>
        <p:cxnSp>
          <p:nvCxnSpPr>
            <p:cNvPr id="146" name="Straight Connector 145">
              <a:extLst>
                <a:ext uri="{FF2B5EF4-FFF2-40B4-BE49-F238E27FC236}">
                  <a16:creationId xmlns:a16="http://schemas.microsoft.com/office/drawing/2014/main" id="{F8D0BB08-A496-41E8-AF17-985ADED19E15}"/>
                </a:ext>
              </a:extLst>
            </p:cNvPr>
            <p:cNvCxnSpPr>
              <a:cxnSpLocks/>
            </p:cNvCxnSpPr>
            <p:nvPr/>
          </p:nvCxnSpPr>
          <p:spPr>
            <a:xfrm>
              <a:off x="3293044" y="3447233"/>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AE54F2A-EE37-4F44-944A-63405A509D62}"/>
                </a:ext>
              </a:extLst>
            </p:cNvPr>
            <p:cNvCxnSpPr>
              <a:cxnSpLocks/>
            </p:cNvCxnSpPr>
            <p:nvPr/>
          </p:nvCxnSpPr>
          <p:spPr>
            <a:xfrm rot="2700000">
              <a:off x="3848570" y="3579007"/>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D88AAFF9-9F1A-46D1-B250-A2C1FAA4A117}"/>
              </a:ext>
            </a:extLst>
          </p:cNvPr>
          <p:cNvGrpSpPr/>
          <p:nvPr/>
        </p:nvGrpSpPr>
        <p:grpSpPr>
          <a:xfrm flipV="1">
            <a:off x="4708629" y="3463754"/>
            <a:ext cx="900000" cy="900000"/>
            <a:chOff x="3445444" y="3599633"/>
            <a:chExt cx="900000" cy="900000"/>
          </a:xfrm>
        </p:grpSpPr>
        <p:cxnSp>
          <p:nvCxnSpPr>
            <p:cNvPr id="148" name="Straight Connector 147">
              <a:extLst>
                <a:ext uri="{FF2B5EF4-FFF2-40B4-BE49-F238E27FC236}">
                  <a16:creationId xmlns:a16="http://schemas.microsoft.com/office/drawing/2014/main" id="{91993E59-22D6-4448-B483-A7FF4EEDCFD5}"/>
                </a:ext>
              </a:extLst>
            </p:cNvPr>
            <p:cNvCxnSpPr>
              <a:cxnSpLocks/>
            </p:cNvCxnSpPr>
            <p:nvPr/>
          </p:nvCxnSpPr>
          <p:spPr>
            <a:xfrm>
              <a:off x="3445444" y="3599633"/>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DC861A-2B80-4405-9B1C-19E008ED05D1}"/>
                </a:ext>
              </a:extLst>
            </p:cNvPr>
            <p:cNvCxnSpPr>
              <a:cxnSpLocks/>
            </p:cNvCxnSpPr>
            <p:nvPr/>
          </p:nvCxnSpPr>
          <p:spPr>
            <a:xfrm rot="2700000">
              <a:off x="4000970" y="3731407"/>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1" name="Straight Connector 150">
            <a:extLst>
              <a:ext uri="{FF2B5EF4-FFF2-40B4-BE49-F238E27FC236}">
                <a16:creationId xmlns:a16="http://schemas.microsoft.com/office/drawing/2014/main" id="{EB89F967-873C-4D0A-9BB7-B84D597D2E6E}"/>
              </a:ext>
            </a:extLst>
          </p:cNvPr>
          <p:cNvCxnSpPr>
            <a:cxnSpLocks/>
          </p:cNvCxnSpPr>
          <p:nvPr/>
        </p:nvCxnSpPr>
        <p:spPr>
          <a:xfrm rot="2700000" flipV="1">
            <a:off x="3369173" y="4982695"/>
            <a:ext cx="72000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87F63EB-6374-4863-A469-FB63098A6DF9}"/>
              </a:ext>
            </a:extLst>
          </p:cNvPr>
          <p:cNvCxnSpPr>
            <a:cxnSpLocks/>
          </p:cNvCxnSpPr>
          <p:nvPr/>
        </p:nvCxnSpPr>
        <p:spPr>
          <a:xfrm>
            <a:off x="3732747" y="4981247"/>
            <a:ext cx="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71C3677F-83F5-4838-9005-B5FCBF3E3FBB}"/>
              </a:ext>
            </a:extLst>
          </p:cNvPr>
          <p:cNvGrpSpPr/>
          <p:nvPr/>
        </p:nvGrpSpPr>
        <p:grpSpPr>
          <a:xfrm flipV="1">
            <a:off x="1905917" y="4880474"/>
            <a:ext cx="900000" cy="900000"/>
            <a:chOff x="4690983" y="4891247"/>
            <a:chExt cx="900000" cy="900000"/>
          </a:xfrm>
        </p:grpSpPr>
        <p:cxnSp>
          <p:nvCxnSpPr>
            <p:cNvPr id="160" name="Straight Connector 159">
              <a:extLst>
                <a:ext uri="{FF2B5EF4-FFF2-40B4-BE49-F238E27FC236}">
                  <a16:creationId xmlns:a16="http://schemas.microsoft.com/office/drawing/2014/main" id="{69BD0290-2C53-48FC-A8E7-CC0C205E10BD}"/>
                </a:ext>
              </a:extLst>
            </p:cNvPr>
            <p:cNvCxnSpPr>
              <a:cxnSpLocks/>
            </p:cNvCxnSpPr>
            <p:nvPr/>
          </p:nvCxnSpPr>
          <p:spPr>
            <a:xfrm rot="2700000">
              <a:off x="5115245" y="4981246"/>
              <a:ext cx="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9A3E4F47-870C-40C3-A760-076FA3F2E1C9}"/>
                </a:ext>
              </a:extLst>
            </p:cNvPr>
            <p:cNvGrpSpPr/>
            <p:nvPr/>
          </p:nvGrpSpPr>
          <p:grpSpPr>
            <a:xfrm>
              <a:off x="4690983" y="4891247"/>
              <a:ext cx="900000" cy="900000"/>
              <a:chOff x="3293044" y="3447233"/>
              <a:chExt cx="900000" cy="900000"/>
            </a:xfrm>
          </p:grpSpPr>
          <p:cxnSp>
            <p:nvCxnSpPr>
              <p:cNvPr id="162" name="Straight Connector 161">
                <a:extLst>
                  <a:ext uri="{FF2B5EF4-FFF2-40B4-BE49-F238E27FC236}">
                    <a16:creationId xmlns:a16="http://schemas.microsoft.com/office/drawing/2014/main" id="{557500EE-0F57-4A82-B487-E8682EEF40F8}"/>
                  </a:ext>
                </a:extLst>
              </p:cNvPr>
              <p:cNvCxnSpPr>
                <a:cxnSpLocks/>
              </p:cNvCxnSpPr>
              <p:nvPr/>
            </p:nvCxnSpPr>
            <p:spPr>
              <a:xfrm>
                <a:off x="3293044" y="3447233"/>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8712DE5-B476-4919-9DCE-060FA2DAFF00}"/>
                  </a:ext>
                </a:extLst>
              </p:cNvPr>
              <p:cNvCxnSpPr>
                <a:cxnSpLocks/>
              </p:cNvCxnSpPr>
              <p:nvPr/>
            </p:nvCxnSpPr>
            <p:spPr>
              <a:xfrm rot="2700000">
                <a:off x="3848570" y="3579007"/>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64" name="Oval 163">
            <a:extLst>
              <a:ext uri="{FF2B5EF4-FFF2-40B4-BE49-F238E27FC236}">
                <a16:creationId xmlns:a16="http://schemas.microsoft.com/office/drawing/2014/main" id="{C52FC155-6034-41C0-84C3-D3A38431AD39}"/>
              </a:ext>
            </a:extLst>
          </p:cNvPr>
          <p:cNvSpPr/>
          <p:nvPr/>
        </p:nvSpPr>
        <p:spPr>
          <a:xfrm>
            <a:off x="2540091" y="2834889"/>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E1698F19-54EC-424D-B559-A0E05EE832C7}"/>
              </a:ext>
            </a:extLst>
          </p:cNvPr>
          <p:cNvSpPr/>
          <p:nvPr/>
        </p:nvSpPr>
        <p:spPr>
          <a:xfrm>
            <a:off x="4071070" y="1971721"/>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8B868D25-0E9D-4851-91B4-5391FEBA0513}"/>
              </a:ext>
            </a:extLst>
          </p:cNvPr>
          <p:cNvSpPr/>
          <p:nvPr/>
        </p:nvSpPr>
        <p:spPr>
          <a:xfrm>
            <a:off x="5554249" y="2406228"/>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32E16959-EC66-4838-9E35-360FD7626EA8}"/>
              </a:ext>
            </a:extLst>
          </p:cNvPr>
          <p:cNvSpPr/>
          <p:nvPr/>
        </p:nvSpPr>
        <p:spPr>
          <a:xfrm>
            <a:off x="5493273" y="3404276"/>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a:extLst>
              <a:ext uri="{FF2B5EF4-FFF2-40B4-BE49-F238E27FC236}">
                <a16:creationId xmlns:a16="http://schemas.microsoft.com/office/drawing/2014/main" id="{05897364-EE73-4885-B07F-4BC040E7EE59}"/>
              </a:ext>
            </a:extLst>
          </p:cNvPr>
          <p:cNvSpPr/>
          <p:nvPr/>
        </p:nvSpPr>
        <p:spPr>
          <a:xfrm>
            <a:off x="4055660" y="4198951"/>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6A8BFAC6-63E1-47E0-B431-F63B6BDBF724}"/>
              </a:ext>
            </a:extLst>
          </p:cNvPr>
          <p:cNvSpPr/>
          <p:nvPr/>
        </p:nvSpPr>
        <p:spPr>
          <a:xfrm>
            <a:off x="2573094" y="3764289"/>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573CDDBB-0607-461B-97A0-5F12118965DA}"/>
              </a:ext>
            </a:extLst>
          </p:cNvPr>
          <p:cNvSpPr/>
          <p:nvPr/>
        </p:nvSpPr>
        <p:spPr>
          <a:xfrm>
            <a:off x="2600190" y="4880474"/>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a:extLst>
              <a:ext uri="{FF2B5EF4-FFF2-40B4-BE49-F238E27FC236}">
                <a16:creationId xmlns:a16="http://schemas.microsoft.com/office/drawing/2014/main" id="{3DBBB65C-F9A4-45AF-AA33-E7AFF4A746FD}"/>
              </a:ext>
            </a:extLst>
          </p:cNvPr>
          <p:cNvSpPr/>
          <p:nvPr/>
        </p:nvSpPr>
        <p:spPr>
          <a:xfrm>
            <a:off x="1851718" y="5585034"/>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7D0ECE12-F3FA-4B97-97ED-29A7AC324771}"/>
              </a:ext>
            </a:extLst>
          </p:cNvPr>
          <p:cNvSpPr/>
          <p:nvPr/>
        </p:nvSpPr>
        <p:spPr>
          <a:xfrm>
            <a:off x="4085316" y="5215246"/>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B846A8C5-450A-4551-B084-9836512BB766}"/>
              </a:ext>
            </a:extLst>
          </p:cNvPr>
          <p:cNvSpPr/>
          <p:nvPr/>
        </p:nvSpPr>
        <p:spPr>
          <a:xfrm>
            <a:off x="3139303" y="5206631"/>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B0F0931-6616-4ACE-AC54-C2407823DC03}"/>
              </a:ext>
            </a:extLst>
          </p:cNvPr>
          <p:cNvSpPr/>
          <p:nvPr/>
        </p:nvSpPr>
        <p:spPr>
          <a:xfrm>
            <a:off x="1682369" y="3765901"/>
            <a:ext cx="25200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0E08FC4F-CAE2-40D5-B72D-90DBD6DCA263}"/>
              </a:ext>
            </a:extLst>
          </p:cNvPr>
          <p:cNvSpPr/>
          <p:nvPr/>
        </p:nvSpPr>
        <p:spPr>
          <a:xfrm>
            <a:off x="3229064" y="3408912"/>
            <a:ext cx="25200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825FBB52-F63F-47A1-BE7E-6716F479AFF5}"/>
              </a:ext>
            </a:extLst>
          </p:cNvPr>
          <p:cNvSpPr/>
          <p:nvPr/>
        </p:nvSpPr>
        <p:spPr>
          <a:xfrm>
            <a:off x="4649760" y="4186715"/>
            <a:ext cx="25200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33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54D4F-E677-463D-AEA1-524364D7398C}"/>
              </a:ext>
            </a:extLst>
          </p:cNvPr>
          <p:cNvSpPr/>
          <p:nvPr/>
        </p:nvSpPr>
        <p:spPr>
          <a:xfrm>
            <a:off x="701529" y="1359017"/>
            <a:ext cx="10788941" cy="503339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2D72636-A87A-4179-9EF8-2FD7216E87DA}"/>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Let’s get started</a:t>
            </a:r>
          </a:p>
        </p:txBody>
      </p:sp>
      <p:sp>
        <p:nvSpPr>
          <p:cNvPr id="3" name="Content Placeholder 2">
            <a:extLst>
              <a:ext uri="{FF2B5EF4-FFF2-40B4-BE49-F238E27FC236}">
                <a16:creationId xmlns:a16="http://schemas.microsoft.com/office/drawing/2014/main" id="{72C7F454-47F7-4FBB-8507-C96FC07EC50D}"/>
              </a:ext>
            </a:extLst>
          </p:cNvPr>
          <p:cNvSpPr>
            <a:spLocks noGrp="1"/>
          </p:cNvSpPr>
          <p:nvPr>
            <p:ph idx="1"/>
          </p:nvPr>
        </p:nvSpPr>
        <p:spPr/>
        <p:txBody>
          <a:bodyPr>
            <a:normAutofit fontScale="77500" lnSpcReduction="20000"/>
          </a:bodyPr>
          <a:lstStyle/>
          <a:p>
            <a:pPr marL="0" indent="0">
              <a:buNone/>
            </a:pPr>
            <a:r>
              <a:rPr lang="en-GB" dirty="0"/>
              <a:t>You are now trapped in this room. The clues to exit this room are hidden at nine landmarks around the world. You can visit the nine landmarks in any order. </a:t>
            </a:r>
          </a:p>
          <a:p>
            <a:pPr marL="0" indent="0">
              <a:buNone/>
            </a:pPr>
            <a:endParaRPr lang="en-GB" dirty="0"/>
          </a:p>
          <a:p>
            <a:pPr marL="0" indent="0">
              <a:buNone/>
            </a:pPr>
            <a:r>
              <a:rPr lang="en-GB" dirty="0"/>
              <a:t>At each location, you will need to complete a challenge to be given a clue, or, at least, you might or you might not, but you probably will be given a clue. Still, you need to complete all nine. Write down any answers you get because you’ll need them in the Final Round that will let you exit this room. No obvious answer? Just remember what you did!</a:t>
            </a:r>
          </a:p>
          <a:p>
            <a:pPr marL="0" indent="0">
              <a:buNone/>
            </a:pPr>
            <a:endParaRPr lang="en-GB" dirty="0"/>
          </a:p>
          <a:p>
            <a:pPr marL="0" indent="0">
              <a:buNone/>
            </a:pPr>
            <a:r>
              <a:rPr lang="en-GB" dirty="0"/>
              <a:t>When you have visited the last location, you will start the final round. The final round asks a series of questions. You will have learnt all the answers along the way. If you can’t remember, going back to the location might remind you…</a:t>
            </a:r>
          </a:p>
          <a:p>
            <a:pPr marL="0" indent="0">
              <a:buNone/>
            </a:pPr>
            <a:endParaRPr lang="en-GB" dirty="0"/>
          </a:p>
          <a:p>
            <a:pPr marL="0" indent="0">
              <a:buNone/>
            </a:pPr>
            <a:r>
              <a:rPr lang="en-GB" dirty="0"/>
              <a:t>If not, you may be stuck in the Escape Room forever, or you may not and you probably won’t be. So, don’t worry – just enjoy Around the World 2.</a:t>
            </a:r>
          </a:p>
        </p:txBody>
      </p:sp>
    </p:spTree>
    <p:extLst>
      <p:ext uri="{BB962C8B-B14F-4D97-AF65-F5344CB8AC3E}">
        <p14:creationId xmlns:p14="http://schemas.microsoft.com/office/powerpoint/2010/main" val="2752601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A9EA-5696-4CD8-B4A0-3EF8E3F8D047}"/>
              </a:ext>
            </a:extLst>
          </p:cNvPr>
          <p:cNvSpPr>
            <a:spLocks noGrp="1"/>
          </p:cNvSpPr>
          <p:nvPr>
            <p:ph type="title"/>
          </p:nvPr>
        </p:nvSpPr>
        <p:spPr/>
        <p:txBody>
          <a:bodyPr/>
          <a:lstStyle/>
          <a:p>
            <a:pPr algn="ctr">
              <a:tabLst>
                <a:tab pos="6010275" algn="l"/>
              </a:tabLst>
            </a:pPr>
            <a:r>
              <a:rPr lang="en-GB" dirty="0">
                <a:solidFill>
                  <a:schemeClr val="bg1"/>
                </a:solidFill>
                <a:latin typeface="Monument Extended" panose="00000500000000000000" pitchFamily="50" charset="0"/>
              </a:rPr>
              <a:t>Need some choices?</a:t>
            </a:r>
          </a:p>
        </p:txBody>
      </p:sp>
      <p:sp>
        <p:nvSpPr>
          <p:cNvPr id="3" name="Content Placeholder 2">
            <a:extLst>
              <a:ext uri="{FF2B5EF4-FFF2-40B4-BE49-F238E27FC236}">
                <a16:creationId xmlns:a16="http://schemas.microsoft.com/office/drawing/2014/main" id="{D4FA8E6D-584C-4A5F-95AF-AE0EA813AF23}"/>
              </a:ext>
            </a:extLst>
          </p:cNvPr>
          <p:cNvSpPr>
            <a:spLocks noGrp="1"/>
          </p:cNvSpPr>
          <p:nvPr>
            <p:ph sz="half" idx="1"/>
          </p:nvPr>
        </p:nvSpPr>
        <p:spPr>
          <a:xfrm>
            <a:off x="953749" y="1749031"/>
            <a:ext cx="10284502" cy="4351338"/>
          </a:xfr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lgn="ctr">
              <a:spcBef>
                <a:spcPts val="2400"/>
              </a:spcBef>
              <a:buNone/>
            </a:pPr>
            <a:endParaRPr lang="en-GB" dirty="0">
              <a:solidFill>
                <a:schemeClr val="tx1"/>
              </a:solidFill>
            </a:endParaRPr>
          </a:p>
          <a:p>
            <a:pPr marL="0" indent="0" algn="ctr">
              <a:spcBef>
                <a:spcPts val="1200"/>
              </a:spcBef>
              <a:buNone/>
            </a:pPr>
            <a:r>
              <a:rPr lang="en-GB" dirty="0">
                <a:solidFill>
                  <a:schemeClr val="tx1"/>
                </a:solidFill>
              </a:rPr>
              <a:t>Pick which of these you think fits in the gap</a:t>
            </a:r>
          </a:p>
        </p:txBody>
      </p:sp>
      <p:sp>
        <p:nvSpPr>
          <p:cNvPr id="51" name="Rectangle 50">
            <a:hlinkClick r:id="rId2" action="ppaction://hlinksldjump"/>
            <a:extLst>
              <a:ext uri="{FF2B5EF4-FFF2-40B4-BE49-F238E27FC236}">
                <a16:creationId xmlns:a16="http://schemas.microsoft.com/office/drawing/2014/main" id="{634268F8-0780-47E9-AB54-D9B92F90A65A}"/>
              </a:ext>
            </a:extLst>
          </p:cNvPr>
          <p:cNvSpPr/>
          <p:nvPr/>
        </p:nvSpPr>
        <p:spPr>
          <a:xfrm>
            <a:off x="1234738" y="3118377"/>
            <a:ext cx="1800000" cy="180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hlinkClick r:id="rId2" action="ppaction://hlinksldjump"/>
            <a:extLst>
              <a:ext uri="{FF2B5EF4-FFF2-40B4-BE49-F238E27FC236}">
                <a16:creationId xmlns:a16="http://schemas.microsoft.com/office/drawing/2014/main" id="{87B01246-A9A6-401F-A76C-A3CE842CE5BE}"/>
              </a:ext>
            </a:extLst>
          </p:cNvPr>
          <p:cNvSpPr/>
          <p:nvPr/>
        </p:nvSpPr>
        <p:spPr>
          <a:xfrm>
            <a:off x="3215369" y="3121807"/>
            <a:ext cx="1800000" cy="180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hlinkClick r:id="rId2" action="ppaction://hlinksldjump"/>
            <a:extLst>
              <a:ext uri="{FF2B5EF4-FFF2-40B4-BE49-F238E27FC236}">
                <a16:creationId xmlns:a16="http://schemas.microsoft.com/office/drawing/2014/main" id="{00E393E7-2088-41F7-9EF3-C729823EA6BD}"/>
              </a:ext>
            </a:extLst>
          </p:cNvPr>
          <p:cNvSpPr/>
          <p:nvPr/>
        </p:nvSpPr>
        <p:spPr>
          <a:xfrm>
            <a:off x="5196000" y="3118377"/>
            <a:ext cx="1800000" cy="180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hlinkClick r:id="rId2" action="ppaction://hlinksldjump"/>
            <a:extLst>
              <a:ext uri="{FF2B5EF4-FFF2-40B4-BE49-F238E27FC236}">
                <a16:creationId xmlns:a16="http://schemas.microsoft.com/office/drawing/2014/main" id="{3A289B6F-7324-45F2-9A0C-E4EAB92FA136}"/>
              </a:ext>
            </a:extLst>
          </p:cNvPr>
          <p:cNvSpPr/>
          <p:nvPr/>
        </p:nvSpPr>
        <p:spPr>
          <a:xfrm>
            <a:off x="7176631" y="3117647"/>
            <a:ext cx="1800000" cy="180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hlinkClick r:id="rId3" action="ppaction://hlinksldjump"/>
            <a:extLst>
              <a:ext uri="{FF2B5EF4-FFF2-40B4-BE49-F238E27FC236}">
                <a16:creationId xmlns:a16="http://schemas.microsoft.com/office/drawing/2014/main" id="{105B456D-677C-41DC-ADFC-C0F03AE049D6}"/>
              </a:ext>
            </a:extLst>
          </p:cNvPr>
          <p:cNvSpPr/>
          <p:nvPr/>
        </p:nvSpPr>
        <p:spPr>
          <a:xfrm>
            <a:off x="9157262" y="3117647"/>
            <a:ext cx="1800000" cy="180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A8BF142F-5615-4D84-81F2-CD2E9350362C}"/>
              </a:ext>
            </a:extLst>
          </p:cNvPr>
          <p:cNvGrpSpPr/>
          <p:nvPr/>
        </p:nvGrpSpPr>
        <p:grpSpPr>
          <a:xfrm>
            <a:off x="9550133" y="3525288"/>
            <a:ext cx="1014257" cy="984718"/>
            <a:chOff x="4639507" y="4847395"/>
            <a:chExt cx="1014257" cy="984718"/>
          </a:xfrm>
        </p:grpSpPr>
        <p:grpSp>
          <p:nvGrpSpPr>
            <p:cNvPr id="18" name="Group 17">
              <a:extLst>
                <a:ext uri="{FF2B5EF4-FFF2-40B4-BE49-F238E27FC236}">
                  <a16:creationId xmlns:a16="http://schemas.microsoft.com/office/drawing/2014/main" id="{5EAEB7FA-1C9D-479F-8952-2C94FA40F727}"/>
                </a:ext>
              </a:extLst>
            </p:cNvPr>
            <p:cNvGrpSpPr/>
            <p:nvPr/>
          </p:nvGrpSpPr>
          <p:grpSpPr>
            <a:xfrm>
              <a:off x="4690983" y="4891247"/>
              <a:ext cx="900000" cy="900000"/>
              <a:chOff x="4690983" y="4891247"/>
              <a:chExt cx="900000" cy="900000"/>
            </a:xfrm>
          </p:grpSpPr>
          <p:cxnSp>
            <p:nvCxnSpPr>
              <p:cNvPr id="19" name="Straight Connector 18">
                <a:extLst>
                  <a:ext uri="{FF2B5EF4-FFF2-40B4-BE49-F238E27FC236}">
                    <a16:creationId xmlns:a16="http://schemas.microsoft.com/office/drawing/2014/main" id="{CA2479A7-3067-4284-95CC-07F6D166FD3E}"/>
                  </a:ext>
                </a:extLst>
              </p:cNvPr>
              <p:cNvCxnSpPr>
                <a:cxnSpLocks/>
              </p:cNvCxnSpPr>
              <p:nvPr/>
            </p:nvCxnSpPr>
            <p:spPr>
              <a:xfrm rot="2700000">
                <a:off x="5115245" y="4981246"/>
                <a:ext cx="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34AB21C-4F1B-454A-9379-8BAADD101B5E}"/>
                  </a:ext>
                </a:extLst>
              </p:cNvPr>
              <p:cNvGrpSpPr/>
              <p:nvPr/>
            </p:nvGrpSpPr>
            <p:grpSpPr>
              <a:xfrm>
                <a:off x="4690983" y="4891247"/>
                <a:ext cx="900000" cy="900000"/>
                <a:chOff x="3293044" y="3447233"/>
                <a:chExt cx="900000" cy="900000"/>
              </a:xfrm>
            </p:grpSpPr>
            <p:cxnSp>
              <p:nvCxnSpPr>
                <p:cNvPr id="21" name="Straight Connector 20">
                  <a:extLst>
                    <a:ext uri="{FF2B5EF4-FFF2-40B4-BE49-F238E27FC236}">
                      <a16:creationId xmlns:a16="http://schemas.microsoft.com/office/drawing/2014/main" id="{693491D6-D35B-4994-9B9D-5ED86DB37E6C}"/>
                    </a:ext>
                  </a:extLst>
                </p:cNvPr>
                <p:cNvCxnSpPr>
                  <a:cxnSpLocks/>
                </p:cNvCxnSpPr>
                <p:nvPr/>
              </p:nvCxnSpPr>
              <p:spPr>
                <a:xfrm>
                  <a:off x="3293044" y="3447233"/>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E03F57-E75C-4A4B-89EF-9987186A8915}"/>
                    </a:ext>
                  </a:extLst>
                </p:cNvPr>
                <p:cNvCxnSpPr>
                  <a:cxnSpLocks/>
                </p:cNvCxnSpPr>
                <p:nvPr/>
              </p:nvCxnSpPr>
              <p:spPr>
                <a:xfrm rot="2700000">
                  <a:off x="3848570" y="3579007"/>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 name="Oval 22">
              <a:extLst>
                <a:ext uri="{FF2B5EF4-FFF2-40B4-BE49-F238E27FC236}">
                  <a16:creationId xmlns:a16="http://schemas.microsoft.com/office/drawing/2014/main" id="{B7D4CF42-615C-4118-AA81-A2F038F592CE}"/>
                </a:ext>
              </a:extLst>
            </p:cNvPr>
            <p:cNvSpPr/>
            <p:nvPr/>
          </p:nvSpPr>
          <p:spPr>
            <a:xfrm>
              <a:off x="5401764" y="5580113"/>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9FD1270-F6D2-4C23-B50D-85EB0C7EDDD1}"/>
                </a:ext>
              </a:extLst>
            </p:cNvPr>
            <p:cNvSpPr/>
            <p:nvPr/>
          </p:nvSpPr>
          <p:spPr>
            <a:xfrm>
              <a:off x="4639507" y="4847395"/>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6C066434-1381-4834-9471-B64B4727C52D}"/>
              </a:ext>
            </a:extLst>
          </p:cNvPr>
          <p:cNvGrpSpPr/>
          <p:nvPr/>
        </p:nvGrpSpPr>
        <p:grpSpPr>
          <a:xfrm>
            <a:off x="5548243" y="3500427"/>
            <a:ext cx="1095513" cy="1034439"/>
            <a:chOff x="4649760" y="3404276"/>
            <a:chExt cx="1095513" cy="1034439"/>
          </a:xfrm>
        </p:grpSpPr>
        <p:grpSp>
          <p:nvGrpSpPr>
            <p:cNvPr id="29" name="Group 28">
              <a:extLst>
                <a:ext uri="{FF2B5EF4-FFF2-40B4-BE49-F238E27FC236}">
                  <a16:creationId xmlns:a16="http://schemas.microsoft.com/office/drawing/2014/main" id="{CFAAB5C6-0474-4767-9384-A01590E30852}"/>
                </a:ext>
              </a:extLst>
            </p:cNvPr>
            <p:cNvGrpSpPr/>
            <p:nvPr/>
          </p:nvGrpSpPr>
          <p:grpSpPr>
            <a:xfrm flipV="1">
              <a:off x="4708629" y="3463754"/>
              <a:ext cx="900000" cy="900000"/>
              <a:chOff x="3445444" y="3599633"/>
              <a:chExt cx="900000" cy="900000"/>
            </a:xfrm>
          </p:grpSpPr>
          <p:cxnSp>
            <p:nvCxnSpPr>
              <p:cNvPr id="30" name="Straight Connector 29">
                <a:extLst>
                  <a:ext uri="{FF2B5EF4-FFF2-40B4-BE49-F238E27FC236}">
                    <a16:creationId xmlns:a16="http://schemas.microsoft.com/office/drawing/2014/main" id="{97057EEA-A79F-4280-8928-AD7CD67C853B}"/>
                  </a:ext>
                </a:extLst>
              </p:cNvPr>
              <p:cNvCxnSpPr>
                <a:cxnSpLocks/>
              </p:cNvCxnSpPr>
              <p:nvPr/>
            </p:nvCxnSpPr>
            <p:spPr>
              <a:xfrm>
                <a:off x="3445444" y="3599633"/>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F047D7-956C-4664-A470-4ED6E59FFC30}"/>
                  </a:ext>
                </a:extLst>
              </p:cNvPr>
              <p:cNvCxnSpPr>
                <a:cxnSpLocks/>
              </p:cNvCxnSpPr>
              <p:nvPr/>
            </p:nvCxnSpPr>
            <p:spPr>
              <a:xfrm rot="2700000">
                <a:off x="4000970" y="3731407"/>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35D54A9A-77B6-4185-B879-DAD1A8DC4FE8}"/>
                </a:ext>
              </a:extLst>
            </p:cNvPr>
            <p:cNvSpPr/>
            <p:nvPr/>
          </p:nvSpPr>
          <p:spPr>
            <a:xfrm>
              <a:off x="5493273" y="3404276"/>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98F186C-FA14-4727-B64B-ADE83BD6BC55}"/>
                </a:ext>
              </a:extLst>
            </p:cNvPr>
            <p:cNvSpPr/>
            <p:nvPr/>
          </p:nvSpPr>
          <p:spPr>
            <a:xfrm>
              <a:off x="4649760" y="4186715"/>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highlight>
                  <a:srgbClr val="FFFF00"/>
                </a:highlight>
              </a:endParaRPr>
            </a:p>
          </p:txBody>
        </p:sp>
      </p:grpSp>
      <p:grpSp>
        <p:nvGrpSpPr>
          <p:cNvPr id="34" name="Group 33">
            <a:extLst>
              <a:ext uri="{FF2B5EF4-FFF2-40B4-BE49-F238E27FC236}">
                <a16:creationId xmlns:a16="http://schemas.microsoft.com/office/drawing/2014/main" id="{DDEA9A92-AEC7-4E13-931A-5B22BA3144DB}"/>
              </a:ext>
            </a:extLst>
          </p:cNvPr>
          <p:cNvGrpSpPr/>
          <p:nvPr/>
        </p:nvGrpSpPr>
        <p:grpSpPr>
          <a:xfrm>
            <a:off x="3596725" y="3579617"/>
            <a:ext cx="1014257" cy="984718"/>
            <a:chOff x="4639507" y="4847395"/>
            <a:chExt cx="1014257" cy="984718"/>
          </a:xfrm>
        </p:grpSpPr>
        <p:grpSp>
          <p:nvGrpSpPr>
            <p:cNvPr id="35" name="Group 34">
              <a:extLst>
                <a:ext uri="{FF2B5EF4-FFF2-40B4-BE49-F238E27FC236}">
                  <a16:creationId xmlns:a16="http://schemas.microsoft.com/office/drawing/2014/main" id="{703F60EE-E31B-4EAF-84A0-7DCABCA7DAE8}"/>
                </a:ext>
              </a:extLst>
            </p:cNvPr>
            <p:cNvGrpSpPr/>
            <p:nvPr/>
          </p:nvGrpSpPr>
          <p:grpSpPr>
            <a:xfrm>
              <a:off x="4690983" y="4891247"/>
              <a:ext cx="900000" cy="900000"/>
              <a:chOff x="4690983" y="4891247"/>
              <a:chExt cx="900000" cy="900000"/>
            </a:xfrm>
          </p:grpSpPr>
          <p:cxnSp>
            <p:nvCxnSpPr>
              <p:cNvPr id="38" name="Straight Connector 37">
                <a:extLst>
                  <a:ext uri="{FF2B5EF4-FFF2-40B4-BE49-F238E27FC236}">
                    <a16:creationId xmlns:a16="http://schemas.microsoft.com/office/drawing/2014/main" id="{5DDECBA4-5470-40D7-BD9A-E3AB29DA2B1D}"/>
                  </a:ext>
                </a:extLst>
              </p:cNvPr>
              <p:cNvCxnSpPr>
                <a:cxnSpLocks/>
              </p:cNvCxnSpPr>
              <p:nvPr/>
            </p:nvCxnSpPr>
            <p:spPr>
              <a:xfrm rot="2700000">
                <a:off x="5115245" y="4981246"/>
                <a:ext cx="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A003141-16BF-47E7-835C-F0A99E294CF0}"/>
                  </a:ext>
                </a:extLst>
              </p:cNvPr>
              <p:cNvGrpSpPr/>
              <p:nvPr/>
            </p:nvGrpSpPr>
            <p:grpSpPr>
              <a:xfrm>
                <a:off x="4690983" y="4891247"/>
                <a:ext cx="900000" cy="900000"/>
                <a:chOff x="3293044" y="3447233"/>
                <a:chExt cx="900000" cy="900000"/>
              </a:xfrm>
            </p:grpSpPr>
            <p:cxnSp>
              <p:nvCxnSpPr>
                <p:cNvPr id="40" name="Straight Connector 39">
                  <a:extLst>
                    <a:ext uri="{FF2B5EF4-FFF2-40B4-BE49-F238E27FC236}">
                      <a16:creationId xmlns:a16="http://schemas.microsoft.com/office/drawing/2014/main" id="{634551C5-77A8-47D5-9EC8-7F3AAD46CF38}"/>
                    </a:ext>
                  </a:extLst>
                </p:cNvPr>
                <p:cNvCxnSpPr>
                  <a:cxnSpLocks/>
                </p:cNvCxnSpPr>
                <p:nvPr/>
              </p:nvCxnSpPr>
              <p:spPr>
                <a:xfrm>
                  <a:off x="3293044" y="3447233"/>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328BDE-74A2-4B16-987E-2A01AFD05BAC}"/>
                    </a:ext>
                  </a:extLst>
                </p:cNvPr>
                <p:cNvCxnSpPr>
                  <a:cxnSpLocks/>
                </p:cNvCxnSpPr>
                <p:nvPr/>
              </p:nvCxnSpPr>
              <p:spPr>
                <a:xfrm rot="2700000">
                  <a:off x="3848570" y="3579007"/>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6" name="Oval 35">
              <a:extLst>
                <a:ext uri="{FF2B5EF4-FFF2-40B4-BE49-F238E27FC236}">
                  <a16:creationId xmlns:a16="http://schemas.microsoft.com/office/drawing/2014/main" id="{33AE41E5-A49F-4F7D-BD71-32AC60433B1D}"/>
                </a:ext>
              </a:extLst>
            </p:cNvPr>
            <p:cNvSpPr/>
            <p:nvPr/>
          </p:nvSpPr>
          <p:spPr>
            <a:xfrm>
              <a:off x="5401764" y="5580113"/>
              <a:ext cx="25200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7D48F43-649B-4520-83C0-1FD44BCFD53E}"/>
                </a:ext>
              </a:extLst>
            </p:cNvPr>
            <p:cNvSpPr/>
            <p:nvPr/>
          </p:nvSpPr>
          <p:spPr>
            <a:xfrm>
              <a:off x="4639507" y="4847395"/>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DA3FC94A-E33A-4BE3-B9D9-CDB781E7123C}"/>
              </a:ext>
            </a:extLst>
          </p:cNvPr>
          <p:cNvGrpSpPr/>
          <p:nvPr/>
        </p:nvGrpSpPr>
        <p:grpSpPr>
          <a:xfrm>
            <a:off x="1917884" y="3734355"/>
            <a:ext cx="885624" cy="721448"/>
            <a:chOff x="1939470" y="3552668"/>
            <a:chExt cx="885624" cy="721448"/>
          </a:xfrm>
        </p:grpSpPr>
        <p:cxnSp>
          <p:nvCxnSpPr>
            <p:cNvPr id="42" name="Straight Connector 41">
              <a:extLst>
                <a:ext uri="{FF2B5EF4-FFF2-40B4-BE49-F238E27FC236}">
                  <a16:creationId xmlns:a16="http://schemas.microsoft.com/office/drawing/2014/main" id="{3FAD69B8-DE6C-427C-8593-92FA40D8FFA3}"/>
                </a:ext>
              </a:extLst>
            </p:cNvPr>
            <p:cNvCxnSpPr>
              <a:cxnSpLocks/>
            </p:cNvCxnSpPr>
            <p:nvPr/>
          </p:nvCxnSpPr>
          <p:spPr>
            <a:xfrm rot="2700000" flipV="1">
              <a:off x="1939470" y="3554116"/>
              <a:ext cx="720000" cy="72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919B46-E03A-423A-B4B9-BDE0E1F9159E}"/>
                </a:ext>
              </a:extLst>
            </p:cNvPr>
            <p:cNvCxnSpPr>
              <a:cxnSpLocks/>
            </p:cNvCxnSpPr>
            <p:nvPr/>
          </p:nvCxnSpPr>
          <p:spPr>
            <a:xfrm>
              <a:off x="2303044" y="3552668"/>
              <a:ext cx="0" cy="3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F69DEBE3-44AD-4BE9-BDAF-2A3E022BAF3D}"/>
                </a:ext>
              </a:extLst>
            </p:cNvPr>
            <p:cNvSpPr/>
            <p:nvPr/>
          </p:nvSpPr>
          <p:spPr>
            <a:xfrm>
              <a:off x="2573094" y="3764289"/>
              <a:ext cx="252000" cy="25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9ACDF5F3-12A5-4334-A63F-ED80ABE0F003}"/>
              </a:ext>
            </a:extLst>
          </p:cNvPr>
          <p:cNvGrpSpPr/>
          <p:nvPr/>
        </p:nvGrpSpPr>
        <p:grpSpPr>
          <a:xfrm>
            <a:off x="7561747" y="3446883"/>
            <a:ext cx="1036919" cy="998185"/>
            <a:chOff x="3286151" y="1971721"/>
            <a:chExt cx="1036919" cy="998185"/>
          </a:xfrm>
        </p:grpSpPr>
        <p:cxnSp>
          <p:nvCxnSpPr>
            <p:cNvPr id="46" name="Straight Connector 45">
              <a:extLst>
                <a:ext uri="{FF2B5EF4-FFF2-40B4-BE49-F238E27FC236}">
                  <a16:creationId xmlns:a16="http://schemas.microsoft.com/office/drawing/2014/main" id="{14992DEC-AAEB-457C-8CF5-B6398E6CBB6D}"/>
                </a:ext>
              </a:extLst>
            </p:cNvPr>
            <p:cNvCxnSpPr>
              <a:cxnSpLocks/>
            </p:cNvCxnSpPr>
            <p:nvPr/>
          </p:nvCxnSpPr>
          <p:spPr>
            <a:xfrm flipV="1">
              <a:off x="3286151" y="2069906"/>
              <a:ext cx="900000" cy="90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F27914B2-8DD7-4E62-A780-FFCFF712E413}"/>
                </a:ext>
              </a:extLst>
            </p:cNvPr>
            <p:cNvSpPr/>
            <p:nvPr/>
          </p:nvSpPr>
          <p:spPr>
            <a:xfrm>
              <a:off x="4071070" y="1971721"/>
              <a:ext cx="252000" cy="252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a:extLst>
              <a:ext uri="{FF2B5EF4-FFF2-40B4-BE49-F238E27FC236}">
                <a16:creationId xmlns:a16="http://schemas.microsoft.com/office/drawing/2014/main" id="{FB681E3B-3106-481E-8D56-7C35188FD717}"/>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8" name="Graphic 57" descr="Globe">
            <a:hlinkClick r:id="rId4" action="ppaction://hlinksldjump"/>
            <a:extLst>
              <a:ext uri="{FF2B5EF4-FFF2-40B4-BE49-F238E27FC236}">
                <a16:creationId xmlns:a16="http://schemas.microsoft.com/office/drawing/2014/main" id="{B862C088-42AF-4FAD-BC84-EF450DE94A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1038" y="63851"/>
            <a:ext cx="822121" cy="822121"/>
          </a:xfrm>
          <a:prstGeom prst="rect">
            <a:avLst/>
          </a:prstGeom>
        </p:spPr>
      </p:pic>
      <p:sp>
        <p:nvSpPr>
          <p:cNvPr id="59" name="Rectangle 58">
            <a:extLst>
              <a:ext uri="{FF2B5EF4-FFF2-40B4-BE49-F238E27FC236}">
                <a16:creationId xmlns:a16="http://schemas.microsoft.com/office/drawing/2014/main" id="{CDE51668-4758-4F29-B3F1-12A4FE029141}"/>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0" name="Graphic 59" descr="Back">
            <a:hlinkClick r:id="" action="ppaction://hlinkshowjump?jump=lastslideviewed"/>
            <a:extLst>
              <a:ext uri="{FF2B5EF4-FFF2-40B4-BE49-F238E27FC236}">
                <a16:creationId xmlns:a16="http://schemas.microsoft.com/office/drawing/2014/main" id="{E1AC74DE-A1AF-4E70-9292-51B82107E0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6834" y="42515"/>
            <a:ext cx="914400" cy="914400"/>
          </a:xfrm>
          <a:prstGeom prst="rect">
            <a:avLst/>
          </a:prstGeom>
        </p:spPr>
      </p:pic>
      <p:sp>
        <p:nvSpPr>
          <p:cNvPr id="45" name="Rectangle 44">
            <a:hlinkClick r:id="rId3" action="ppaction://hlinksldjump"/>
            <a:extLst>
              <a:ext uri="{FF2B5EF4-FFF2-40B4-BE49-F238E27FC236}">
                <a16:creationId xmlns:a16="http://schemas.microsoft.com/office/drawing/2014/main" id="{40CDA5D0-0E2C-44AA-9AC9-8CB372FBED1B}"/>
              </a:ext>
            </a:extLst>
          </p:cNvPr>
          <p:cNvSpPr/>
          <p:nvPr/>
        </p:nvSpPr>
        <p:spPr>
          <a:xfrm>
            <a:off x="9136130" y="3117647"/>
            <a:ext cx="1800000" cy="18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hlinkClick r:id="rId9" action="ppaction://hlinksldjump"/>
            <a:extLst>
              <a:ext uri="{FF2B5EF4-FFF2-40B4-BE49-F238E27FC236}">
                <a16:creationId xmlns:a16="http://schemas.microsoft.com/office/drawing/2014/main" id="{971064BD-7E29-4353-965D-7E69471C9BA8}"/>
              </a:ext>
            </a:extLst>
          </p:cNvPr>
          <p:cNvSpPr txBox="1"/>
          <p:nvPr/>
        </p:nvSpPr>
        <p:spPr>
          <a:xfrm>
            <a:off x="4618605" y="5367024"/>
            <a:ext cx="2877014" cy="369332"/>
          </a:xfrm>
          <a:prstGeom prst="rect">
            <a:avLst/>
          </a:prstGeom>
          <a:solidFill>
            <a:srgbClr val="007DB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1">
            <a:spAutoFit/>
          </a:bodyPr>
          <a:lstStyle/>
          <a:p>
            <a:r>
              <a:rPr lang="en-GB" dirty="0"/>
              <a:t>Click here to return to puzzle</a:t>
            </a:r>
          </a:p>
        </p:txBody>
      </p:sp>
    </p:spTree>
    <p:extLst>
      <p:ext uri="{BB962C8B-B14F-4D97-AF65-F5344CB8AC3E}">
        <p14:creationId xmlns:p14="http://schemas.microsoft.com/office/powerpoint/2010/main" val="95965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Christ the Redeemer</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20035" y="1497555"/>
            <a:ext cx="7269790" cy="4846526"/>
          </a:xfrm>
        </p:spPr>
      </p:pic>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418286" y="1559074"/>
            <a:ext cx="2935514" cy="5170646"/>
          </a:xfrm>
          <a:prstGeom prst="rect">
            <a:avLst/>
          </a:prstGeom>
          <a:noFill/>
        </p:spPr>
        <p:txBody>
          <a:bodyPr wrap="square" rtlCol="0">
            <a:spAutoFit/>
          </a:bodyPr>
          <a:lstStyle/>
          <a:p>
            <a:pPr algn="ctr"/>
            <a:r>
              <a:rPr lang="en-GB" sz="2200" dirty="0"/>
              <a:t>Welcome to the Christ the Redeemer statue which overlooks the city of, well, if I told you that, it would be too easy. Regardless, it’s a well-known place, especially because they hosted the Olympic games in 2016, and you better know where it is, because you’ll need the information on the next slide</a:t>
            </a:r>
          </a:p>
          <a:p>
            <a:pPr algn="ctr"/>
            <a:endParaRPr lang="en-GB" sz="2200" dirty="0"/>
          </a:p>
        </p:txBody>
      </p:sp>
      <p:sp>
        <p:nvSpPr>
          <p:cNvPr id="10" name="Rectangle 9">
            <a:extLst>
              <a:ext uri="{FF2B5EF4-FFF2-40B4-BE49-F238E27FC236}">
                <a16:creationId xmlns:a16="http://schemas.microsoft.com/office/drawing/2014/main" id="{7FF0C79C-CD5D-4C2C-A47B-D1586A567A28}"/>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6F001734-2E28-4126-A8E7-0433B51AA8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106094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B676-2CE4-48E8-8752-06CA09061919}"/>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Get moving!</a:t>
            </a:r>
          </a:p>
        </p:txBody>
      </p:sp>
      <p:sp>
        <p:nvSpPr>
          <p:cNvPr id="4" name="Content Placeholder 3">
            <a:extLst>
              <a:ext uri="{FF2B5EF4-FFF2-40B4-BE49-F238E27FC236}">
                <a16:creationId xmlns:a16="http://schemas.microsoft.com/office/drawing/2014/main" id="{EA2632E8-1805-4022-BD96-A4B2E4046125}"/>
              </a:ext>
            </a:extLst>
          </p:cNvPr>
          <p:cNvSpPr>
            <a:spLocks noGrp="1"/>
          </p:cNvSpPr>
          <p:nvPr>
            <p:ph idx="1"/>
          </p:nvPr>
        </p:nvSpPr>
        <p:spPr>
          <a:xfrm>
            <a:off x="838200" y="1524000"/>
            <a:ext cx="10515600" cy="4652963"/>
          </a:xfr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pPr marL="0" indent="0">
              <a:buNone/>
            </a:pPr>
            <a:r>
              <a:rPr lang="en-GB" sz="4400" dirty="0">
                <a:solidFill>
                  <a:schemeClr val="tx1"/>
                </a:solidFill>
              </a:rPr>
              <a:t>To complete this round, you first need the name of the city this statue overlooks. I’ll give you a clue – you only need the first bit, not the whole name of the city. </a:t>
            </a:r>
          </a:p>
          <a:p>
            <a:pPr marL="0" indent="0">
              <a:buNone/>
            </a:pPr>
            <a:endParaRPr lang="en-GB" sz="1200" dirty="0">
              <a:solidFill>
                <a:schemeClr val="tx1"/>
              </a:solidFill>
            </a:endParaRPr>
          </a:p>
          <a:p>
            <a:pPr marL="0" indent="0">
              <a:buNone/>
            </a:pPr>
            <a:r>
              <a:rPr lang="en-GB" sz="4400" dirty="0">
                <a:solidFill>
                  <a:schemeClr val="tx1"/>
                </a:solidFill>
              </a:rPr>
              <a:t>Then you need to find an object in your house beginning with each letter of that word. So if it overlooked Washington, you’d need a welly, an apple, a spaniel (gently!), you get the idea. Show each one and you’re done. Go!</a:t>
            </a:r>
          </a:p>
        </p:txBody>
      </p:sp>
      <p:sp>
        <p:nvSpPr>
          <p:cNvPr id="5" name="Rectangle 4">
            <a:extLst>
              <a:ext uri="{FF2B5EF4-FFF2-40B4-BE49-F238E27FC236}">
                <a16:creationId xmlns:a16="http://schemas.microsoft.com/office/drawing/2014/main" id="{380DE8E0-1B52-4AAA-81D6-68452A221389}"/>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descr="Question Mark">
            <a:hlinkClick r:id="" action="ppaction://hlinkshowjump?jump=nextslide"/>
            <a:extLst>
              <a:ext uri="{FF2B5EF4-FFF2-40B4-BE49-F238E27FC236}">
                <a16:creationId xmlns:a16="http://schemas.microsoft.com/office/drawing/2014/main" id="{029F09A2-E433-4E97-9A50-D413F5538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9" name="Rectangle 8">
            <a:extLst>
              <a:ext uri="{FF2B5EF4-FFF2-40B4-BE49-F238E27FC236}">
                <a16:creationId xmlns:a16="http://schemas.microsoft.com/office/drawing/2014/main" id="{CA583A7F-9FA5-4871-8A1B-F27B58756024}"/>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Checkmark">
            <a:hlinkClick r:id="rId4" action="ppaction://hlinksldjump"/>
            <a:extLst>
              <a:ext uri="{FF2B5EF4-FFF2-40B4-BE49-F238E27FC236}">
                <a16:creationId xmlns:a16="http://schemas.microsoft.com/office/drawing/2014/main" id="{95A44F4A-9428-4BE9-A0CF-05B203BBD1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355" y="105485"/>
            <a:ext cx="727197" cy="727197"/>
          </a:xfrm>
          <a:prstGeom prst="rect">
            <a:avLst/>
          </a:prstGeom>
        </p:spPr>
      </p:pic>
    </p:spTree>
    <p:extLst>
      <p:ext uri="{BB962C8B-B14F-4D97-AF65-F5344CB8AC3E}">
        <p14:creationId xmlns:p14="http://schemas.microsoft.com/office/powerpoint/2010/main" val="2143950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021C-E246-4B13-9AF8-AF2885ED51E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3624746-01CA-48BC-A1CA-3047CD8544ED}"/>
              </a:ext>
            </a:extLst>
          </p:cNvPr>
          <p:cNvSpPr>
            <a:spLocks noGrp="1"/>
          </p:cNvSpPr>
          <p:nvPr>
            <p:ph idx="1"/>
          </p:nvPr>
        </p:nvSpPr>
        <p:spPr>
          <a:xfrm>
            <a:off x="838200" y="2141537"/>
            <a:ext cx="10515600" cy="4351338"/>
          </a:xfrm>
        </p:spPr>
        <p:txBody>
          <a:bodyPr>
            <a:normAutofit/>
          </a:bodyPr>
          <a:lstStyle/>
          <a:p>
            <a:pPr marL="0" indent="0">
              <a:buNone/>
            </a:pPr>
            <a:r>
              <a:rPr lang="en-GB" sz="8800" dirty="0">
                <a:solidFill>
                  <a:schemeClr val="bg1"/>
                </a:solidFill>
              </a:rPr>
              <a:t>This 3-lettered city is in Brazil. </a:t>
            </a:r>
          </a:p>
        </p:txBody>
      </p:sp>
      <p:sp>
        <p:nvSpPr>
          <p:cNvPr id="4" name="Rectangle 3">
            <a:extLst>
              <a:ext uri="{FF2B5EF4-FFF2-40B4-BE49-F238E27FC236}">
                <a16:creationId xmlns:a16="http://schemas.microsoft.com/office/drawing/2014/main" id="{21048383-0DBF-499D-ACC9-22716D534120}"/>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Graphic 4" descr="Question Mark">
            <a:hlinkClick r:id="" action="ppaction://hlinkshowjump?jump=nextslide"/>
            <a:extLst>
              <a:ext uri="{FF2B5EF4-FFF2-40B4-BE49-F238E27FC236}">
                <a16:creationId xmlns:a16="http://schemas.microsoft.com/office/drawing/2014/main" id="{48D7E144-9E54-4B94-A0D7-AD2412A42D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6" name="Rectangle 5">
            <a:extLst>
              <a:ext uri="{FF2B5EF4-FFF2-40B4-BE49-F238E27FC236}">
                <a16:creationId xmlns:a16="http://schemas.microsoft.com/office/drawing/2014/main" id="{6EBD49BE-0C17-442A-A39F-10C62AD2EA50}"/>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Checkmark">
            <a:hlinkClick r:id="rId4" action="ppaction://hlinksldjump"/>
            <a:extLst>
              <a:ext uri="{FF2B5EF4-FFF2-40B4-BE49-F238E27FC236}">
                <a16:creationId xmlns:a16="http://schemas.microsoft.com/office/drawing/2014/main" id="{013441E9-186B-4058-9637-725474F237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355" y="105485"/>
            <a:ext cx="727197" cy="727197"/>
          </a:xfrm>
          <a:prstGeom prst="rect">
            <a:avLst/>
          </a:prstGeom>
        </p:spPr>
      </p:pic>
    </p:spTree>
    <p:extLst>
      <p:ext uri="{BB962C8B-B14F-4D97-AF65-F5344CB8AC3E}">
        <p14:creationId xmlns:p14="http://schemas.microsoft.com/office/powerpoint/2010/main" val="251931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23FD-8F31-47B2-9968-BB69B306A2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61E409-97FF-4FC5-B62B-D0505891F214}"/>
              </a:ext>
            </a:extLst>
          </p:cNvPr>
          <p:cNvSpPr>
            <a:spLocks noGrp="1"/>
          </p:cNvSpPr>
          <p:nvPr>
            <p:ph idx="1"/>
          </p:nvPr>
        </p:nvSpPr>
        <p:spPr/>
        <p:txBody>
          <a:bodyPr/>
          <a:lstStyle/>
          <a:p>
            <a:endParaRPr lang="en-GB"/>
          </a:p>
        </p:txBody>
      </p:sp>
      <p:sp>
        <p:nvSpPr>
          <p:cNvPr id="4" name="Content Placeholder 2">
            <a:extLst>
              <a:ext uri="{FF2B5EF4-FFF2-40B4-BE49-F238E27FC236}">
                <a16:creationId xmlns:a16="http://schemas.microsoft.com/office/drawing/2014/main" id="{DA2B25E4-49A1-4C6E-B531-66D8CF49710B}"/>
              </a:ext>
            </a:extLst>
          </p:cNvPr>
          <p:cNvSpPr txBox="1">
            <a:spLocks/>
          </p:cNvSpPr>
          <p:nvPr/>
        </p:nvSpPr>
        <p:spPr>
          <a:xfrm>
            <a:off x="83820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8800" dirty="0">
                <a:solidFill>
                  <a:schemeClr val="bg1"/>
                </a:solidFill>
              </a:rPr>
              <a:t>It’s RIO! So you’ll need something beginning with R, I and O. </a:t>
            </a:r>
          </a:p>
        </p:txBody>
      </p:sp>
      <p:sp>
        <p:nvSpPr>
          <p:cNvPr id="5" name="Rectangle 4">
            <a:extLst>
              <a:ext uri="{FF2B5EF4-FFF2-40B4-BE49-F238E27FC236}">
                <a16:creationId xmlns:a16="http://schemas.microsoft.com/office/drawing/2014/main" id="{0D46B20F-841E-401D-BCD7-953DF5D945E4}"/>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descr="Question Mark">
            <a:hlinkClick r:id="" action="ppaction://hlinkshowjump?jump=nextslide"/>
            <a:extLst>
              <a:ext uri="{FF2B5EF4-FFF2-40B4-BE49-F238E27FC236}">
                <a16:creationId xmlns:a16="http://schemas.microsoft.com/office/drawing/2014/main" id="{F033D837-528D-4F9A-9873-19ABCAD263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841" y="83890"/>
            <a:ext cx="770388" cy="770388"/>
          </a:xfrm>
          <a:prstGeom prst="rect">
            <a:avLst/>
          </a:prstGeom>
        </p:spPr>
      </p:pic>
      <p:sp>
        <p:nvSpPr>
          <p:cNvPr id="7" name="Rectangle 6">
            <a:extLst>
              <a:ext uri="{FF2B5EF4-FFF2-40B4-BE49-F238E27FC236}">
                <a16:creationId xmlns:a16="http://schemas.microsoft.com/office/drawing/2014/main" id="{C502B6E6-DC11-497D-827F-D83A3099CC08}"/>
              </a:ext>
            </a:extLst>
          </p:cNvPr>
          <p:cNvSpPr/>
          <p:nvPr/>
        </p:nvSpPr>
        <p:spPr>
          <a:xfrm>
            <a:off x="11124894" y="8381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Checkmark">
            <a:hlinkClick r:id="rId4" action="ppaction://hlinksldjump"/>
            <a:extLst>
              <a:ext uri="{FF2B5EF4-FFF2-40B4-BE49-F238E27FC236}">
                <a16:creationId xmlns:a16="http://schemas.microsoft.com/office/drawing/2014/main" id="{244804A4-C6D2-4809-B530-98069FEE28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355" y="105485"/>
            <a:ext cx="727197" cy="727197"/>
          </a:xfrm>
          <a:prstGeom prst="rect">
            <a:avLst/>
          </a:prstGeom>
        </p:spPr>
      </p:pic>
    </p:spTree>
    <p:extLst>
      <p:ext uri="{BB962C8B-B14F-4D97-AF65-F5344CB8AC3E}">
        <p14:creationId xmlns:p14="http://schemas.microsoft.com/office/powerpoint/2010/main" val="1313990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70F8B6E-9757-43C8-9EB0-DEECF318FB6B}"/>
              </a:ext>
            </a:extLst>
          </p:cNvPr>
          <p:cNvSpPr txBox="1">
            <a:spLocks/>
          </p:cNvSpPr>
          <p:nvPr/>
        </p:nvSpPr>
        <p:spPr>
          <a:xfrm>
            <a:off x="4389120" y="1216453"/>
            <a:ext cx="5937504" cy="55318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chemeClr val="bg1"/>
                </a:solidFill>
              </a:rPr>
              <a:t>You might carry it to school? </a:t>
            </a:r>
          </a:p>
          <a:p>
            <a:pPr marL="0" indent="0">
              <a:buFont typeface="Arial" panose="020B0604020202020204" pitchFamily="34" charset="0"/>
              <a:buNone/>
            </a:pPr>
            <a:r>
              <a:rPr lang="en-GB" sz="3200" dirty="0">
                <a:solidFill>
                  <a:schemeClr val="bg1"/>
                </a:solidFill>
              </a:rPr>
              <a:t>You play tennis with it</a:t>
            </a:r>
          </a:p>
          <a:p>
            <a:pPr marL="0" indent="0">
              <a:buFont typeface="Arial" panose="020B0604020202020204" pitchFamily="34" charset="0"/>
              <a:buNone/>
            </a:pPr>
            <a:endParaRPr lang="en-GB" sz="3200" dirty="0">
              <a:solidFill>
                <a:schemeClr val="bg1"/>
              </a:solidFill>
            </a:endParaRPr>
          </a:p>
          <a:p>
            <a:pPr marL="0" indent="0">
              <a:buFont typeface="Arial" panose="020B0604020202020204" pitchFamily="34" charset="0"/>
              <a:buNone/>
            </a:pPr>
            <a:endParaRPr lang="en-GB" sz="500" dirty="0">
              <a:solidFill>
                <a:schemeClr val="bg1"/>
              </a:solidFill>
            </a:endParaRPr>
          </a:p>
          <a:p>
            <a:pPr marL="0" indent="0">
              <a:buFont typeface="Arial" panose="020B0604020202020204" pitchFamily="34" charset="0"/>
              <a:buNone/>
            </a:pPr>
            <a:r>
              <a:rPr lang="en-GB" sz="3200" dirty="0">
                <a:solidFill>
                  <a:schemeClr val="bg1"/>
                </a:solidFill>
              </a:rPr>
              <a:t>Something frozen?</a:t>
            </a:r>
          </a:p>
          <a:p>
            <a:pPr marL="0" indent="0">
              <a:buFont typeface="Arial" panose="020B0604020202020204" pitchFamily="34" charset="0"/>
              <a:buNone/>
            </a:pPr>
            <a:r>
              <a:rPr lang="en-GB" sz="3200" dirty="0">
                <a:solidFill>
                  <a:schemeClr val="bg1"/>
                </a:solidFill>
              </a:rPr>
              <a:t>Is found in a pen</a:t>
            </a:r>
          </a:p>
          <a:p>
            <a:pPr marL="0" indent="0">
              <a:buFont typeface="Arial" panose="020B0604020202020204" pitchFamily="34" charset="0"/>
              <a:buNone/>
            </a:pPr>
            <a:endParaRPr lang="en-GB" sz="5400" dirty="0">
              <a:solidFill>
                <a:schemeClr val="bg1"/>
              </a:solidFill>
            </a:endParaRPr>
          </a:p>
          <a:p>
            <a:pPr marL="0" indent="0">
              <a:buFont typeface="Arial" panose="020B0604020202020204" pitchFamily="34" charset="0"/>
              <a:buNone/>
            </a:pPr>
            <a:r>
              <a:rPr lang="en-GB" sz="3200" dirty="0">
                <a:solidFill>
                  <a:schemeClr val="bg1"/>
                </a:solidFill>
              </a:rPr>
              <a:t>A fruit?</a:t>
            </a:r>
          </a:p>
          <a:p>
            <a:pPr marL="0" indent="0">
              <a:buFont typeface="Arial" panose="020B0604020202020204" pitchFamily="34" charset="0"/>
              <a:buNone/>
            </a:pPr>
            <a:r>
              <a:rPr lang="en-GB" sz="3200" dirty="0">
                <a:solidFill>
                  <a:schemeClr val="bg1"/>
                </a:solidFill>
              </a:rPr>
              <a:t>Green or black, found in the fridge</a:t>
            </a:r>
          </a:p>
          <a:p>
            <a:pPr marL="0" indent="0">
              <a:buFont typeface="Arial" panose="020B0604020202020204" pitchFamily="34" charset="0"/>
              <a:buNone/>
            </a:pPr>
            <a:r>
              <a:rPr lang="en-GB" sz="3200" dirty="0">
                <a:solidFill>
                  <a:schemeClr val="bg1"/>
                </a:solidFill>
              </a:rPr>
              <a:t>Stop you burning your hands when cooking</a:t>
            </a:r>
          </a:p>
        </p:txBody>
      </p:sp>
      <p:sp>
        <p:nvSpPr>
          <p:cNvPr id="5" name="Content Placeholder 2">
            <a:extLst>
              <a:ext uri="{FF2B5EF4-FFF2-40B4-BE49-F238E27FC236}">
                <a16:creationId xmlns:a16="http://schemas.microsoft.com/office/drawing/2014/main" id="{6472FC31-5EF0-4D4F-95EE-A2150D9AE405}"/>
              </a:ext>
            </a:extLst>
          </p:cNvPr>
          <p:cNvSpPr txBox="1">
            <a:spLocks/>
          </p:cNvSpPr>
          <p:nvPr/>
        </p:nvSpPr>
        <p:spPr>
          <a:xfrm>
            <a:off x="1868424" y="1326483"/>
            <a:ext cx="1688592"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8800" dirty="0">
                <a:solidFill>
                  <a:schemeClr val="bg1"/>
                </a:solidFill>
              </a:rPr>
              <a:t>R? </a:t>
            </a:r>
          </a:p>
          <a:p>
            <a:pPr marL="0" indent="0">
              <a:buFont typeface="Arial" panose="020B0604020202020204" pitchFamily="34" charset="0"/>
              <a:buNone/>
            </a:pPr>
            <a:endParaRPr lang="en-GB" sz="8800" dirty="0">
              <a:solidFill>
                <a:schemeClr val="bg1"/>
              </a:solidFill>
            </a:endParaRPr>
          </a:p>
          <a:p>
            <a:pPr marL="0" indent="0">
              <a:buFont typeface="Arial" panose="020B0604020202020204" pitchFamily="34" charset="0"/>
              <a:buNone/>
            </a:pPr>
            <a:r>
              <a:rPr lang="en-GB" sz="8800" dirty="0">
                <a:solidFill>
                  <a:schemeClr val="bg1"/>
                </a:solidFill>
              </a:rPr>
              <a:t>I?  </a:t>
            </a:r>
          </a:p>
          <a:p>
            <a:pPr marL="0" indent="0">
              <a:buFont typeface="Arial" panose="020B0604020202020204" pitchFamily="34" charset="0"/>
              <a:buNone/>
            </a:pPr>
            <a:endParaRPr lang="en-GB" sz="8800" dirty="0">
              <a:solidFill>
                <a:schemeClr val="bg1"/>
              </a:solidFill>
            </a:endParaRPr>
          </a:p>
          <a:p>
            <a:pPr marL="0" indent="0">
              <a:buFont typeface="Arial" panose="020B0604020202020204" pitchFamily="34" charset="0"/>
              <a:buNone/>
            </a:pPr>
            <a:r>
              <a:rPr lang="en-GB" sz="8800" dirty="0">
                <a:solidFill>
                  <a:schemeClr val="bg1"/>
                </a:solidFill>
              </a:rPr>
              <a:t>O? </a:t>
            </a:r>
          </a:p>
          <a:p>
            <a:pPr marL="0" indent="0">
              <a:buFont typeface="Arial" panose="020B0604020202020204" pitchFamily="34" charset="0"/>
              <a:buNone/>
            </a:pPr>
            <a:endParaRPr lang="en-GB" sz="8800" dirty="0">
              <a:solidFill>
                <a:schemeClr val="bg1"/>
              </a:solidFill>
            </a:endParaRPr>
          </a:p>
        </p:txBody>
      </p:sp>
      <p:sp>
        <p:nvSpPr>
          <p:cNvPr id="6" name="Rectangle 5">
            <a:extLst>
              <a:ext uri="{FF2B5EF4-FFF2-40B4-BE49-F238E27FC236}">
                <a16:creationId xmlns:a16="http://schemas.microsoft.com/office/drawing/2014/main" id="{95D76C79-CE73-470E-991D-A636F8FEE9CD}"/>
              </a:ext>
            </a:extLst>
          </p:cNvPr>
          <p:cNvSpPr/>
          <p:nvPr/>
        </p:nvSpPr>
        <p:spPr>
          <a:xfrm>
            <a:off x="268841" y="584374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9658E22-4CEF-46C2-9564-725EC2B9D5FF}"/>
              </a:ext>
            </a:extLst>
          </p:cNvPr>
          <p:cNvSpPr/>
          <p:nvPr/>
        </p:nvSpPr>
        <p:spPr>
          <a:xfrm>
            <a:off x="11101038" y="584374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Globe">
            <a:hlinkClick r:id="rId2" action="ppaction://hlinksldjump"/>
            <a:extLst>
              <a:ext uri="{FF2B5EF4-FFF2-40B4-BE49-F238E27FC236}">
                <a16:creationId xmlns:a16="http://schemas.microsoft.com/office/drawing/2014/main" id="{4B90E499-25F2-4720-B1BA-61529074F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1038" y="5823709"/>
            <a:ext cx="822121" cy="822121"/>
          </a:xfrm>
          <a:prstGeom prst="rect">
            <a:avLst/>
          </a:prstGeom>
        </p:spPr>
      </p:pic>
      <p:pic>
        <p:nvPicPr>
          <p:cNvPr id="9" name="Graphic 8" descr="Checkmark">
            <a:hlinkClick r:id="rId5" action="ppaction://hlinksldjump"/>
            <a:extLst>
              <a:ext uri="{FF2B5EF4-FFF2-40B4-BE49-F238E27FC236}">
                <a16:creationId xmlns:a16="http://schemas.microsoft.com/office/drawing/2014/main" id="{FB372061-DA0C-4F71-A7E9-5F0149BABD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302" y="5887015"/>
            <a:ext cx="727197" cy="727197"/>
          </a:xfrm>
          <a:prstGeom prst="rect">
            <a:avLst/>
          </a:prstGeom>
        </p:spPr>
      </p:pic>
    </p:spTree>
    <p:extLst>
      <p:ext uri="{BB962C8B-B14F-4D97-AF65-F5344CB8AC3E}">
        <p14:creationId xmlns:p14="http://schemas.microsoft.com/office/powerpoint/2010/main" val="1631206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40917-D4D7-4986-A231-CF5842A0E9F3}"/>
              </a:ext>
            </a:extLst>
          </p:cNvPr>
          <p:cNvSpPr>
            <a:spLocks noGrp="1"/>
          </p:cNvSpPr>
          <p:nvPr>
            <p:ph type="ctrTitle"/>
          </p:nvPr>
        </p:nvSpPr>
        <p:spPr/>
        <p:txBody>
          <a:bodyPr/>
          <a:lstStyle/>
          <a:p>
            <a:r>
              <a:rPr lang="en-GB" dirty="0">
                <a:solidFill>
                  <a:schemeClr val="bg1"/>
                </a:solidFill>
                <a:latin typeface="Monument Extended" panose="00000500000000000000" pitchFamily="50" charset="0"/>
              </a:rPr>
              <a:t>Welcome to the final round</a:t>
            </a:r>
          </a:p>
        </p:txBody>
      </p:sp>
      <p:sp>
        <p:nvSpPr>
          <p:cNvPr id="6" name="Subtitle 5">
            <a:extLst>
              <a:ext uri="{FF2B5EF4-FFF2-40B4-BE49-F238E27FC236}">
                <a16:creationId xmlns:a16="http://schemas.microsoft.com/office/drawing/2014/main" id="{35726D57-829C-4ED6-B43D-92A8D243F3A0}"/>
              </a:ext>
            </a:extLst>
          </p:cNvPr>
          <p:cNvSpPr>
            <a:spLocks noGrp="1"/>
          </p:cNvSpPr>
          <p:nvPr>
            <p:ph type="subTitle" idx="1"/>
          </p:nvPr>
        </p:nvSpPr>
        <p:spPr/>
        <p:txBody>
          <a:bodyPr/>
          <a:lstStyle/>
          <a:p>
            <a:r>
              <a:rPr lang="en-GB" dirty="0"/>
              <a:t>Make sure you have all your clues at the ready!</a:t>
            </a:r>
          </a:p>
        </p:txBody>
      </p:sp>
      <p:sp>
        <p:nvSpPr>
          <p:cNvPr id="7" name="TextBox 6">
            <a:hlinkClick r:id="" action="ppaction://hlinkshowjump?jump=nextslide"/>
            <a:extLst>
              <a:ext uri="{FF2B5EF4-FFF2-40B4-BE49-F238E27FC236}">
                <a16:creationId xmlns:a16="http://schemas.microsoft.com/office/drawing/2014/main" id="{1AC5A7CB-81CC-42DD-8243-399088C5C0F1}"/>
              </a:ext>
            </a:extLst>
          </p:cNvPr>
          <p:cNvSpPr txBox="1"/>
          <p:nvPr/>
        </p:nvSpPr>
        <p:spPr>
          <a:xfrm>
            <a:off x="4657493" y="4359865"/>
            <a:ext cx="2877014" cy="540000"/>
          </a:xfrm>
          <a:prstGeom prst="rect">
            <a:avLst/>
          </a:prstGeom>
          <a:solidFill>
            <a:srgbClr val="007DB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1">
            <a:spAutoFit/>
          </a:bodyPr>
          <a:lstStyle/>
          <a:p>
            <a:r>
              <a:rPr lang="en-GB" dirty="0"/>
              <a:t>Click here to start!</a:t>
            </a:r>
          </a:p>
        </p:txBody>
      </p:sp>
      <p:sp>
        <p:nvSpPr>
          <p:cNvPr id="8" name="TextBox 7">
            <a:hlinkClick r:id="rId2" action="ppaction://hlinksldjump"/>
            <a:extLst>
              <a:ext uri="{FF2B5EF4-FFF2-40B4-BE49-F238E27FC236}">
                <a16:creationId xmlns:a16="http://schemas.microsoft.com/office/drawing/2014/main" id="{770AD47B-F0DE-4290-B8E6-913F8BBBCF84}"/>
              </a:ext>
            </a:extLst>
          </p:cNvPr>
          <p:cNvSpPr txBox="1"/>
          <p:nvPr/>
        </p:nvSpPr>
        <p:spPr>
          <a:xfrm>
            <a:off x="4657493" y="5289850"/>
            <a:ext cx="2877014" cy="540000"/>
          </a:xfrm>
          <a:prstGeom prst="rect">
            <a:avLst/>
          </a:prstGeom>
          <a:solidFill>
            <a:srgbClr val="007DB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1">
            <a:spAutoFit/>
          </a:bodyPr>
          <a:lstStyle/>
          <a:p>
            <a:r>
              <a:rPr lang="en-GB" dirty="0"/>
              <a:t>Need to check a location?</a:t>
            </a:r>
          </a:p>
        </p:txBody>
      </p:sp>
    </p:spTree>
    <p:extLst>
      <p:ext uri="{BB962C8B-B14F-4D97-AF65-F5344CB8AC3E}">
        <p14:creationId xmlns:p14="http://schemas.microsoft.com/office/powerpoint/2010/main" val="4020540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B887-69AB-4922-878F-AD336CAC26C2}"/>
              </a:ext>
            </a:extLst>
          </p:cNvPr>
          <p:cNvSpPr>
            <a:spLocks noGrp="1"/>
          </p:cNvSpPr>
          <p:nvPr>
            <p:ph type="title"/>
          </p:nvPr>
        </p:nvSpPr>
        <p:spPr/>
        <p:txBody>
          <a:bodyPr/>
          <a:lstStyle/>
          <a:p>
            <a:r>
              <a:rPr lang="en-GB" dirty="0"/>
              <a:t>You know a safe is hidden behind one of the paintings in this room, which one is it?</a:t>
            </a:r>
          </a:p>
        </p:txBody>
      </p:sp>
      <p:pic>
        <p:nvPicPr>
          <p:cNvPr id="10" name="Content Placeholder 9" descr="A picture containing book, text, sitting, dog&#10;&#10;Description automatically generated">
            <a:hlinkClick r:id="rId3" action="ppaction://hlinksldjump"/>
            <a:extLst>
              <a:ext uri="{FF2B5EF4-FFF2-40B4-BE49-F238E27FC236}">
                <a16:creationId xmlns:a16="http://schemas.microsoft.com/office/drawing/2014/main" id="{349CD491-456E-4436-928F-5DB4327DB22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160518" y="1998806"/>
            <a:ext cx="5569632" cy="3568045"/>
          </a:xfrm>
        </p:spPr>
      </p:pic>
      <p:sp>
        <p:nvSpPr>
          <p:cNvPr id="4" name="Content Placeholder 3">
            <a:extLst>
              <a:ext uri="{FF2B5EF4-FFF2-40B4-BE49-F238E27FC236}">
                <a16:creationId xmlns:a16="http://schemas.microsoft.com/office/drawing/2014/main" id="{32855EA7-B6C5-4F2B-B6F7-F2ABE906D96F}"/>
              </a:ext>
            </a:extLst>
          </p:cNvPr>
          <p:cNvSpPr>
            <a:spLocks noGrp="1"/>
          </p:cNvSpPr>
          <p:nvPr>
            <p:ph sz="half" idx="2"/>
          </p:nvPr>
        </p:nvSpPr>
        <p:spPr/>
        <p:txBody>
          <a:bodyPr/>
          <a:lstStyle/>
          <a:p>
            <a:pPr marL="0" indent="0">
              <a:buNone/>
            </a:pPr>
            <a:endParaRPr lang="en-GB" dirty="0"/>
          </a:p>
        </p:txBody>
      </p:sp>
      <p:sp>
        <p:nvSpPr>
          <p:cNvPr id="5" name="Rectangle 4">
            <a:extLst>
              <a:ext uri="{FF2B5EF4-FFF2-40B4-BE49-F238E27FC236}">
                <a16:creationId xmlns:a16="http://schemas.microsoft.com/office/drawing/2014/main" id="{49602588-E70A-47E1-950B-2D395A4CA859}"/>
              </a:ext>
            </a:extLst>
          </p:cNvPr>
          <p:cNvSpPr/>
          <p:nvPr/>
        </p:nvSpPr>
        <p:spPr>
          <a:xfrm>
            <a:off x="248873" y="5874973"/>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descr="Question Mark">
            <a:hlinkClick r:id="" action="ppaction://hlinkshowjump?jump=nextslide"/>
            <a:extLst>
              <a:ext uri="{FF2B5EF4-FFF2-40B4-BE49-F238E27FC236}">
                <a16:creationId xmlns:a16="http://schemas.microsoft.com/office/drawing/2014/main" id="{40DF3B97-2C1F-4AB3-A99C-DC89F24A37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740" y="5874973"/>
            <a:ext cx="770388" cy="770388"/>
          </a:xfrm>
          <a:prstGeom prst="rect">
            <a:avLst/>
          </a:prstGeom>
        </p:spPr>
      </p:pic>
      <p:sp>
        <p:nvSpPr>
          <p:cNvPr id="7" name="Rectangle 6">
            <a:extLst>
              <a:ext uri="{FF2B5EF4-FFF2-40B4-BE49-F238E27FC236}">
                <a16:creationId xmlns:a16="http://schemas.microsoft.com/office/drawing/2014/main" id="{BC177D8F-82BA-490C-BF27-AF3B55EF32A7}"/>
              </a:ext>
            </a:extLst>
          </p:cNvPr>
          <p:cNvSpPr/>
          <p:nvPr/>
        </p:nvSpPr>
        <p:spPr>
          <a:xfrm>
            <a:off x="11095139" y="5895012"/>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Globe">
            <a:hlinkClick r:id="rId7" action="ppaction://hlinksldjump"/>
            <a:extLst>
              <a:ext uri="{FF2B5EF4-FFF2-40B4-BE49-F238E27FC236}">
                <a16:creationId xmlns:a16="http://schemas.microsoft.com/office/drawing/2014/main" id="{6E86FF7D-2417-4590-8975-AE1A6303D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95139" y="5874973"/>
            <a:ext cx="822121" cy="822121"/>
          </a:xfrm>
          <a:prstGeom prst="rect">
            <a:avLst/>
          </a:prstGeom>
        </p:spPr>
      </p:pic>
      <p:pic>
        <p:nvPicPr>
          <p:cNvPr id="12" name="Picture 11">
            <a:hlinkClick r:id="rId10" action="ppaction://hlinksldjump"/>
            <a:extLst>
              <a:ext uri="{FF2B5EF4-FFF2-40B4-BE49-F238E27FC236}">
                <a16:creationId xmlns:a16="http://schemas.microsoft.com/office/drawing/2014/main" id="{31D2AF3E-47DA-462B-AFF6-C89AB83EFA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75" y="1998806"/>
            <a:ext cx="2393564" cy="3568045"/>
          </a:xfrm>
          <a:prstGeom prst="rect">
            <a:avLst/>
          </a:prstGeom>
        </p:spPr>
      </p:pic>
      <p:pic>
        <p:nvPicPr>
          <p:cNvPr id="1026" name="Picture 2">
            <a:hlinkClick r:id="rId3" action="ppaction://hlinksldjump"/>
            <a:extLst>
              <a:ext uri="{FF2B5EF4-FFF2-40B4-BE49-F238E27FC236}">
                <a16:creationId xmlns:a16="http://schemas.microsoft.com/office/drawing/2014/main" id="{E063FB11-1FAB-463A-A486-FB87E19A80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9044" y="1998807"/>
            <a:ext cx="2806486" cy="356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88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3DCE0B-861A-4BC5-A641-0D7CF92CF666}"/>
              </a:ext>
            </a:extLst>
          </p:cNvPr>
          <p:cNvSpPr/>
          <p:nvPr/>
        </p:nvSpPr>
        <p:spPr>
          <a:xfrm>
            <a:off x="1239187" y="1860404"/>
            <a:ext cx="9713626" cy="124621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F837159-E4A2-4CCC-8957-768B675D9BE5}"/>
              </a:ext>
            </a:extLst>
          </p:cNvPr>
          <p:cNvSpPr>
            <a:spLocks noGrp="1"/>
          </p:cNvSpPr>
          <p:nvPr>
            <p:ph type="title"/>
          </p:nvPr>
        </p:nvSpPr>
        <p:spPr/>
        <p:txBody>
          <a:bodyPr/>
          <a:lstStyle/>
          <a:p>
            <a:pPr algn="ctr"/>
            <a:r>
              <a:rPr lang="en-GB" dirty="0">
                <a:solidFill>
                  <a:schemeClr val="bg1"/>
                </a:solidFill>
                <a:latin typeface="Monument Extended" panose="00000500000000000000" pitchFamily="50" charset="0"/>
              </a:rPr>
              <a:t>Need a hint?</a:t>
            </a:r>
          </a:p>
        </p:txBody>
      </p:sp>
      <p:sp>
        <p:nvSpPr>
          <p:cNvPr id="5" name="Content Placeholder 4">
            <a:extLst>
              <a:ext uri="{FF2B5EF4-FFF2-40B4-BE49-F238E27FC236}">
                <a16:creationId xmlns:a16="http://schemas.microsoft.com/office/drawing/2014/main" id="{2B533DDC-C807-45D9-B509-8268DE182A0D}"/>
              </a:ext>
            </a:extLst>
          </p:cNvPr>
          <p:cNvSpPr>
            <a:spLocks noGrp="1"/>
          </p:cNvSpPr>
          <p:nvPr>
            <p:ph idx="1"/>
          </p:nvPr>
        </p:nvSpPr>
        <p:spPr>
          <a:xfrm>
            <a:off x="838200" y="2263515"/>
            <a:ext cx="10515600" cy="3913448"/>
          </a:xfrm>
        </p:spPr>
        <p:txBody>
          <a:bodyPr/>
          <a:lstStyle/>
          <a:p>
            <a:pPr marL="0" indent="0" algn="ctr">
              <a:buNone/>
            </a:pPr>
            <a:r>
              <a:rPr lang="en-GB" dirty="0"/>
              <a:t>You identified this picture as the odd one out at easter island!</a:t>
            </a:r>
          </a:p>
        </p:txBody>
      </p:sp>
      <p:sp>
        <p:nvSpPr>
          <p:cNvPr id="4" name="Rectangle 3">
            <a:extLst>
              <a:ext uri="{FF2B5EF4-FFF2-40B4-BE49-F238E27FC236}">
                <a16:creationId xmlns:a16="http://schemas.microsoft.com/office/drawing/2014/main" id="{CDE08ABB-F00C-45C6-B000-3ACBAEFAB873}"/>
              </a:ext>
            </a:extLst>
          </p:cNvPr>
          <p:cNvSpPr/>
          <p:nvPr/>
        </p:nvSpPr>
        <p:spPr>
          <a:xfrm>
            <a:off x="3278542" y="347037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FB5B9D7-1955-4703-A0DE-1394ADA44C5D}"/>
              </a:ext>
            </a:extLst>
          </p:cNvPr>
          <p:cNvSpPr/>
          <p:nvPr/>
        </p:nvSpPr>
        <p:spPr>
          <a:xfrm>
            <a:off x="8384793" y="3449039"/>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Globe">
            <a:hlinkClick r:id="rId2" action="ppaction://hlinksldjump"/>
            <a:extLst>
              <a:ext uri="{FF2B5EF4-FFF2-40B4-BE49-F238E27FC236}">
                <a16:creationId xmlns:a16="http://schemas.microsoft.com/office/drawing/2014/main" id="{3998F520-1398-4BB8-BB18-90F298B76A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4793" y="3429000"/>
            <a:ext cx="822121" cy="822121"/>
          </a:xfrm>
          <a:prstGeom prst="rect">
            <a:avLst/>
          </a:prstGeom>
        </p:spPr>
      </p:pic>
      <p:pic>
        <p:nvPicPr>
          <p:cNvPr id="9" name="Graphic 8" descr="Back">
            <a:hlinkClick r:id="" action="ppaction://hlinkshowjump?jump=lastslideviewed"/>
            <a:extLst>
              <a:ext uri="{FF2B5EF4-FFF2-40B4-BE49-F238E27FC236}">
                <a16:creationId xmlns:a16="http://schemas.microsoft.com/office/drawing/2014/main" id="{F84E3A96-A2AA-493B-AEFD-C241ACDE24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2402" y="3429000"/>
            <a:ext cx="914400" cy="914400"/>
          </a:xfrm>
          <a:prstGeom prst="rect">
            <a:avLst/>
          </a:prstGeom>
        </p:spPr>
      </p:pic>
      <p:sp>
        <p:nvSpPr>
          <p:cNvPr id="3" name="TextBox 2">
            <a:extLst>
              <a:ext uri="{FF2B5EF4-FFF2-40B4-BE49-F238E27FC236}">
                <a16:creationId xmlns:a16="http://schemas.microsoft.com/office/drawing/2014/main" id="{527292C6-0E3F-4A24-94AA-C777050A3E03}"/>
              </a:ext>
            </a:extLst>
          </p:cNvPr>
          <p:cNvSpPr txBox="1"/>
          <p:nvPr/>
        </p:nvSpPr>
        <p:spPr>
          <a:xfrm>
            <a:off x="2587825" y="4449778"/>
            <a:ext cx="2203554" cy="646331"/>
          </a:xfrm>
          <a:prstGeom prst="rect">
            <a:avLst/>
          </a:prstGeom>
          <a:noFill/>
        </p:spPr>
        <p:txBody>
          <a:bodyPr wrap="square" rtlCol="0">
            <a:spAutoFit/>
          </a:bodyPr>
          <a:lstStyle/>
          <a:p>
            <a:pPr algn="ctr"/>
            <a:r>
              <a:rPr lang="en-GB" sz="3600" dirty="0"/>
              <a:t>Try again</a:t>
            </a:r>
          </a:p>
        </p:txBody>
      </p:sp>
      <p:sp>
        <p:nvSpPr>
          <p:cNvPr id="10" name="TextBox 9">
            <a:extLst>
              <a:ext uri="{FF2B5EF4-FFF2-40B4-BE49-F238E27FC236}">
                <a16:creationId xmlns:a16="http://schemas.microsoft.com/office/drawing/2014/main" id="{0D6CE321-8544-44AE-BEA2-FC5A7F9ADE27}"/>
              </a:ext>
            </a:extLst>
          </p:cNvPr>
          <p:cNvSpPr txBox="1"/>
          <p:nvPr/>
        </p:nvSpPr>
        <p:spPr>
          <a:xfrm>
            <a:off x="7193966" y="4432487"/>
            <a:ext cx="3203773" cy="646331"/>
          </a:xfrm>
          <a:prstGeom prst="rect">
            <a:avLst/>
          </a:prstGeom>
          <a:noFill/>
        </p:spPr>
        <p:txBody>
          <a:bodyPr wrap="square" rtlCol="0">
            <a:spAutoFit/>
          </a:bodyPr>
          <a:lstStyle/>
          <a:p>
            <a:pPr algn="ctr"/>
            <a:r>
              <a:rPr lang="en-GB" sz="3600" dirty="0"/>
              <a:t>Check locations</a:t>
            </a:r>
          </a:p>
        </p:txBody>
      </p:sp>
    </p:spTree>
    <p:extLst>
      <p:ext uri="{BB962C8B-B14F-4D97-AF65-F5344CB8AC3E}">
        <p14:creationId xmlns:p14="http://schemas.microsoft.com/office/powerpoint/2010/main" val="3217254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19AF-653A-49C3-8052-685E3B9E17A0}"/>
              </a:ext>
            </a:extLst>
          </p:cNvPr>
          <p:cNvSpPr>
            <a:spLocks noGrp="1"/>
          </p:cNvSpPr>
          <p:nvPr>
            <p:ph type="title"/>
          </p:nvPr>
        </p:nvSpPr>
        <p:spPr>
          <a:xfrm>
            <a:off x="385777" y="728834"/>
            <a:ext cx="4081706" cy="3506811"/>
          </a:xfrm>
        </p:spPr>
        <p:txBody>
          <a:bodyPr>
            <a:normAutofit fontScale="90000"/>
          </a:bodyPr>
          <a:lstStyle/>
          <a:p>
            <a:r>
              <a:rPr lang="en-GB" dirty="0">
                <a:solidFill>
                  <a:schemeClr val="bg1"/>
                </a:solidFill>
              </a:rPr>
              <a:t>You’ve found the safe, below is what it looks like locked. Which of the images to the side is the unlocked safe?</a:t>
            </a:r>
          </a:p>
        </p:txBody>
      </p:sp>
      <p:sp>
        <p:nvSpPr>
          <p:cNvPr id="3" name="Content Placeholder 2">
            <a:extLst>
              <a:ext uri="{FF2B5EF4-FFF2-40B4-BE49-F238E27FC236}">
                <a16:creationId xmlns:a16="http://schemas.microsoft.com/office/drawing/2014/main" id="{B5206A6E-C757-410F-8426-1C3695340812}"/>
              </a:ext>
            </a:extLst>
          </p:cNvPr>
          <p:cNvSpPr>
            <a:spLocks noGrp="1"/>
          </p:cNvSpPr>
          <p:nvPr>
            <p:ph idx="1"/>
          </p:nvPr>
        </p:nvSpPr>
        <p:spPr>
          <a:xfrm>
            <a:off x="5069150" y="417251"/>
            <a:ext cx="6630880" cy="5273336"/>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en-GB" dirty="0"/>
          </a:p>
        </p:txBody>
      </p:sp>
      <p:sp>
        <p:nvSpPr>
          <p:cNvPr id="4" name="Rectangle 3">
            <a:extLst>
              <a:ext uri="{FF2B5EF4-FFF2-40B4-BE49-F238E27FC236}">
                <a16:creationId xmlns:a16="http://schemas.microsoft.com/office/drawing/2014/main" id="{0C0D5018-01F1-42A8-9320-D54D2ED0E8FB}"/>
              </a:ext>
            </a:extLst>
          </p:cNvPr>
          <p:cNvSpPr/>
          <p:nvPr/>
        </p:nvSpPr>
        <p:spPr>
          <a:xfrm>
            <a:off x="234585" y="5847127"/>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B5C52E8-BDB4-4C5F-A26B-08509CC9166F}"/>
              </a:ext>
            </a:extLst>
          </p:cNvPr>
          <p:cNvSpPr/>
          <p:nvPr/>
        </p:nvSpPr>
        <p:spPr>
          <a:xfrm>
            <a:off x="1744759" y="4400808"/>
            <a:ext cx="1781910" cy="1739484"/>
          </a:xfrm>
          <a:prstGeom prst="rect">
            <a:avLst/>
          </a:prstGeom>
          <a:solidFill>
            <a:schemeClr val="tx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Question Mark">
            <a:hlinkClick r:id="" action="ppaction://hlinkshowjump?jump=nextslide"/>
            <a:extLst>
              <a:ext uri="{FF2B5EF4-FFF2-40B4-BE49-F238E27FC236}">
                <a16:creationId xmlns:a16="http://schemas.microsoft.com/office/drawing/2014/main" id="{287BD0F8-E774-427C-8B53-482F5A6BA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452" y="5847127"/>
            <a:ext cx="770388" cy="770388"/>
          </a:xfrm>
          <a:prstGeom prst="rect">
            <a:avLst/>
          </a:prstGeom>
        </p:spPr>
      </p:pic>
      <p:sp>
        <p:nvSpPr>
          <p:cNvPr id="6" name="Rectangle 5">
            <a:extLst>
              <a:ext uri="{FF2B5EF4-FFF2-40B4-BE49-F238E27FC236}">
                <a16:creationId xmlns:a16="http://schemas.microsoft.com/office/drawing/2014/main" id="{B5AB9670-DA43-41F0-B1A9-9175D1A6503D}"/>
              </a:ext>
            </a:extLst>
          </p:cNvPr>
          <p:cNvSpPr/>
          <p:nvPr/>
        </p:nvSpPr>
        <p:spPr>
          <a:xfrm>
            <a:off x="11092649" y="5847127"/>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Globe">
            <a:hlinkClick r:id="rId5" action="ppaction://hlinksldjump"/>
            <a:extLst>
              <a:ext uri="{FF2B5EF4-FFF2-40B4-BE49-F238E27FC236}">
                <a16:creationId xmlns:a16="http://schemas.microsoft.com/office/drawing/2014/main" id="{97B09F41-20AC-4771-8A72-70B41038B7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92649" y="5827088"/>
            <a:ext cx="822121" cy="822121"/>
          </a:xfrm>
          <a:prstGeom prst="rect">
            <a:avLst/>
          </a:prstGeom>
        </p:spPr>
      </p:pic>
      <p:grpSp>
        <p:nvGrpSpPr>
          <p:cNvPr id="22" name="Group 21">
            <a:extLst>
              <a:ext uri="{FF2B5EF4-FFF2-40B4-BE49-F238E27FC236}">
                <a16:creationId xmlns:a16="http://schemas.microsoft.com/office/drawing/2014/main" id="{6BD987D5-01EE-4FC2-8E8F-E3E201010C60}"/>
              </a:ext>
            </a:extLst>
          </p:cNvPr>
          <p:cNvGrpSpPr/>
          <p:nvPr/>
        </p:nvGrpSpPr>
        <p:grpSpPr>
          <a:xfrm>
            <a:off x="2005714" y="4661763"/>
            <a:ext cx="1260001" cy="1260001"/>
            <a:chOff x="5465999" y="1094104"/>
            <a:chExt cx="1260001" cy="1260001"/>
          </a:xfrm>
        </p:grpSpPr>
        <p:sp>
          <p:nvSpPr>
            <p:cNvPr id="19" name="Oval 18">
              <a:extLst>
                <a:ext uri="{FF2B5EF4-FFF2-40B4-BE49-F238E27FC236}">
                  <a16:creationId xmlns:a16="http://schemas.microsoft.com/office/drawing/2014/main" id="{C921C1AA-F901-49F8-9D9A-BF6CEDE11EE0}"/>
                </a:ext>
              </a:extLst>
            </p:cNvPr>
            <p:cNvSpPr/>
            <p:nvPr/>
          </p:nvSpPr>
          <p:spPr>
            <a:xfrm>
              <a:off x="5636243" y="1274105"/>
              <a:ext cx="900000" cy="90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0" name="Cross 19">
              <a:extLst>
                <a:ext uri="{FF2B5EF4-FFF2-40B4-BE49-F238E27FC236}">
                  <a16:creationId xmlns:a16="http://schemas.microsoft.com/office/drawing/2014/main" id="{AC371C9C-35F8-4587-B482-B0AF123A44DB}"/>
                </a:ext>
              </a:extLst>
            </p:cNvPr>
            <p:cNvSpPr/>
            <p:nvPr/>
          </p:nvSpPr>
          <p:spPr>
            <a:xfrm>
              <a:off x="5466000" y="1094105"/>
              <a:ext cx="1260000" cy="126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ross 20">
              <a:extLst>
                <a:ext uri="{FF2B5EF4-FFF2-40B4-BE49-F238E27FC236}">
                  <a16:creationId xmlns:a16="http://schemas.microsoft.com/office/drawing/2014/main" id="{65FF789D-D368-4CBD-BEE1-ADF0F4695229}"/>
                </a:ext>
              </a:extLst>
            </p:cNvPr>
            <p:cNvSpPr/>
            <p:nvPr/>
          </p:nvSpPr>
          <p:spPr>
            <a:xfrm rot="2700000">
              <a:off x="5465999" y="1094104"/>
              <a:ext cx="1260000" cy="126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367683F-990C-41AC-B6E6-D6962EA9403F}"/>
                </a:ext>
              </a:extLst>
            </p:cNvPr>
            <p:cNvSpPr/>
            <p:nvPr/>
          </p:nvSpPr>
          <p:spPr>
            <a:xfrm>
              <a:off x="5726243" y="1364105"/>
              <a:ext cx="720000" cy="720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grpSp>
      <p:sp>
        <p:nvSpPr>
          <p:cNvPr id="33" name="Rectangle 32">
            <a:hlinkClick r:id="rId8" action="ppaction://hlinksldjump"/>
            <a:extLst>
              <a:ext uri="{FF2B5EF4-FFF2-40B4-BE49-F238E27FC236}">
                <a16:creationId xmlns:a16="http://schemas.microsoft.com/office/drawing/2014/main" id="{40540201-AE85-41B7-B294-A456BE5AB555}"/>
              </a:ext>
            </a:extLst>
          </p:cNvPr>
          <p:cNvSpPr/>
          <p:nvPr/>
        </p:nvSpPr>
        <p:spPr>
          <a:xfrm>
            <a:off x="6131256" y="1004765"/>
            <a:ext cx="1781910" cy="1739484"/>
          </a:xfrm>
          <a:prstGeom prst="rect">
            <a:avLst/>
          </a:prstGeom>
          <a:solidFill>
            <a:schemeClr val="tx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C0298F2-A62B-4759-88B4-5EADA14985CD}"/>
              </a:ext>
            </a:extLst>
          </p:cNvPr>
          <p:cNvSpPr/>
          <p:nvPr/>
        </p:nvSpPr>
        <p:spPr>
          <a:xfrm>
            <a:off x="6572211" y="1424507"/>
            <a:ext cx="900000" cy="90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25" name="Cross 24">
            <a:extLst>
              <a:ext uri="{FF2B5EF4-FFF2-40B4-BE49-F238E27FC236}">
                <a16:creationId xmlns:a16="http://schemas.microsoft.com/office/drawing/2014/main" id="{AA5F6831-3A78-40DB-8F98-50DAADD1433E}"/>
              </a:ext>
            </a:extLst>
          </p:cNvPr>
          <p:cNvSpPr/>
          <p:nvPr/>
        </p:nvSpPr>
        <p:spPr>
          <a:xfrm>
            <a:off x="6365968" y="1208507"/>
            <a:ext cx="1332000" cy="1332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ross 25">
            <a:extLst>
              <a:ext uri="{FF2B5EF4-FFF2-40B4-BE49-F238E27FC236}">
                <a16:creationId xmlns:a16="http://schemas.microsoft.com/office/drawing/2014/main" id="{582777A8-CDA3-40A3-88AB-249ABB1DEA99}"/>
              </a:ext>
            </a:extLst>
          </p:cNvPr>
          <p:cNvSpPr/>
          <p:nvPr/>
        </p:nvSpPr>
        <p:spPr>
          <a:xfrm rot="2700000">
            <a:off x="6491968" y="1334507"/>
            <a:ext cx="1080000" cy="108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5EA0CAB9-4294-4279-B59C-BDFD29A48EA6}"/>
              </a:ext>
            </a:extLst>
          </p:cNvPr>
          <p:cNvCxnSpPr/>
          <p:nvPr/>
        </p:nvCxnSpPr>
        <p:spPr>
          <a:xfrm>
            <a:off x="6401968" y="1244507"/>
            <a:ext cx="1260000" cy="126000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CD7C142-09F9-4567-8B0D-0B40D7A76F2F}"/>
              </a:ext>
            </a:extLst>
          </p:cNvPr>
          <p:cNvSpPr/>
          <p:nvPr/>
        </p:nvSpPr>
        <p:spPr>
          <a:xfrm>
            <a:off x="6662211" y="1514507"/>
            <a:ext cx="720000" cy="720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32" name="Freeform: Shape 31">
            <a:extLst>
              <a:ext uri="{FF2B5EF4-FFF2-40B4-BE49-F238E27FC236}">
                <a16:creationId xmlns:a16="http://schemas.microsoft.com/office/drawing/2014/main" id="{F5F7EA08-A445-4F62-B3E4-7C266C5B1F9F}"/>
              </a:ext>
            </a:extLst>
          </p:cNvPr>
          <p:cNvSpPr/>
          <p:nvPr/>
        </p:nvSpPr>
        <p:spPr>
          <a:xfrm rot="10800000">
            <a:off x="7698448" y="2548242"/>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AAFD8722-21CD-44AB-972B-C0E2EC77B18B}"/>
              </a:ext>
            </a:extLst>
          </p:cNvPr>
          <p:cNvSpPr/>
          <p:nvPr/>
        </p:nvSpPr>
        <p:spPr>
          <a:xfrm>
            <a:off x="6152686" y="1020890"/>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hlinkClick r:id="rId9" action="ppaction://hlinksldjump"/>
            <a:extLst>
              <a:ext uri="{FF2B5EF4-FFF2-40B4-BE49-F238E27FC236}">
                <a16:creationId xmlns:a16="http://schemas.microsoft.com/office/drawing/2014/main" id="{648D2568-738C-4662-AC4C-6B9023C259C0}"/>
              </a:ext>
            </a:extLst>
          </p:cNvPr>
          <p:cNvSpPr/>
          <p:nvPr/>
        </p:nvSpPr>
        <p:spPr>
          <a:xfrm>
            <a:off x="6164096" y="3379713"/>
            <a:ext cx="1781910" cy="1739484"/>
          </a:xfrm>
          <a:prstGeom prst="rect">
            <a:avLst/>
          </a:prstGeom>
          <a:solidFill>
            <a:schemeClr val="tx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FD1855C2-4B90-42E6-8CA3-374BDFE5E68B}"/>
              </a:ext>
            </a:extLst>
          </p:cNvPr>
          <p:cNvSpPr/>
          <p:nvPr/>
        </p:nvSpPr>
        <p:spPr>
          <a:xfrm>
            <a:off x="6605051" y="3799455"/>
            <a:ext cx="900000" cy="90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1" name="Cross 50">
            <a:extLst>
              <a:ext uri="{FF2B5EF4-FFF2-40B4-BE49-F238E27FC236}">
                <a16:creationId xmlns:a16="http://schemas.microsoft.com/office/drawing/2014/main" id="{FB8268F1-FBF0-41F3-98AD-B718D8B3DD4A}"/>
              </a:ext>
            </a:extLst>
          </p:cNvPr>
          <p:cNvSpPr/>
          <p:nvPr/>
        </p:nvSpPr>
        <p:spPr>
          <a:xfrm rot="2700000">
            <a:off x="6524808" y="3709455"/>
            <a:ext cx="1080000" cy="108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AE4134B6-EB4E-4B17-9A8D-830AB195090E}"/>
              </a:ext>
            </a:extLst>
          </p:cNvPr>
          <p:cNvCxnSpPr>
            <a:cxnSpLocks/>
            <a:stCxn id="51" idx="1"/>
          </p:cNvCxnSpPr>
          <p:nvPr/>
        </p:nvCxnSpPr>
        <p:spPr>
          <a:xfrm>
            <a:off x="6682970" y="3867617"/>
            <a:ext cx="1011838" cy="1011838"/>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54A775E-1D1E-4130-A14F-6A6F0E444074}"/>
              </a:ext>
            </a:extLst>
          </p:cNvPr>
          <p:cNvCxnSpPr>
            <a:cxnSpLocks/>
          </p:cNvCxnSpPr>
          <p:nvPr/>
        </p:nvCxnSpPr>
        <p:spPr>
          <a:xfrm flipV="1">
            <a:off x="6500378" y="4249454"/>
            <a:ext cx="1096928" cy="15608"/>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3606403-73D6-49F2-8965-CCFF9D4109C4}"/>
              </a:ext>
            </a:extLst>
          </p:cNvPr>
          <p:cNvCxnSpPr>
            <a:cxnSpLocks/>
            <a:stCxn id="51" idx="2"/>
          </p:cNvCxnSpPr>
          <p:nvPr/>
        </p:nvCxnSpPr>
        <p:spPr>
          <a:xfrm flipV="1">
            <a:off x="6682970" y="3656417"/>
            <a:ext cx="978998" cy="974876"/>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0AA5749-999E-4DF0-8027-71A32E8456BE}"/>
              </a:ext>
            </a:extLst>
          </p:cNvPr>
          <p:cNvCxnSpPr>
            <a:cxnSpLocks/>
          </p:cNvCxnSpPr>
          <p:nvPr/>
        </p:nvCxnSpPr>
        <p:spPr>
          <a:xfrm rot="5400000" flipV="1">
            <a:off x="6491308" y="4241650"/>
            <a:ext cx="1096928" cy="15608"/>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3" name="Oval 52">
            <a:hlinkClick r:id="rId9" action="ppaction://hlinksldjump"/>
            <a:extLst>
              <a:ext uri="{FF2B5EF4-FFF2-40B4-BE49-F238E27FC236}">
                <a16:creationId xmlns:a16="http://schemas.microsoft.com/office/drawing/2014/main" id="{D22AD09C-1F7C-476D-84AE-01132D440389}"/>
              </a:ext>
            </a:extLst>
          </p:cNvPr>
          <p:cNvSpPr/>
          <p:nvPr/>
        </p:nvSpPr>
        <p:spPr>
          <a:xfrm>
            <a:off x="6695051" y="3889455"/>
            <a:ext cx="720000" cy="720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615CA55D-E5E8-470E-970D-4802B31996D0}"/>
              </a:ext>
            </a:extLst>
          </p:cNvPr>
          <p:cNvSpPr/>
          <p:nvPr/>
        </p:nvSpPr>
        <p:spPr>
          <a:xfrm rot="10800000">
            <a:off x="7731288" y="4923190"/>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Shape 54">
            <a:extLst>
              <a:ext uri="{FF2B5EF4-FFF2-40B4-BE49-F238E27FC236}">
                <a16:creationId xmlns:a16="http://schemas.microsoft.com/office/drawing/2014/main" id="{4F835383-423F-4BAD-9652-B5B789F944F2}"/>
              </a:ext>
            </a:extLst>
          </p:cNvPr>
          <p:cNvSpPr/>
          <p:nvPr/>
        </p:nvSpPr>
        <p:spPr>
          <a:xfrm rot="15786516">
            <a:off x="6458778" y="4699161"/>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hlinkClick r:id="rId9" action="ppaction://hlinksldjump"/>
            <a:extLst>
              <a:ext uri="{FF2B5EF4-FFF2-40B4-BE49-F238E27FC236}">
                <a16:creationId xmlns:a16="http://schemas.microsoft.com/office/drawing/2014/main" id="{512740BB-DA21-47F0-9304-FF9CC7115701}"/>
              </a:ext>
            </a:extLst>
          </p:cNvPr>
          <p:cNvSpPr/>
          <p:nvPr/>
        </p:nvSpPr>
        <p:spPr>
          <a:xfrm>
            <a:off x="8836167" y="3348965"/>
            <a:ext cx="1781910" cy="1739484"/>
          </a:xfrm>
          <a:prstGeom prst="rect">
            <a:avLst/>
          </a:prstGeom>
          <a:solidFill>
            <a:schemeClr val="tx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6B71B658-19AE-4364-A221-5BB76C3F2BCE}"/>
              </a:ext>
            </a:extLst>
          </p:cNvPr>
          <p:cNvSpPr/>
          <p:nvPr/>
        </p:nvSpPr>
        <p:spPr>
          <a:xfrm>
            <a:off x="9277122" y="3768707"/>
            <a:ext cx="900000" cy="90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0" name="Cross 59">
            <a:extLst>
              <a:ext uri="{FF2B5EF4-FFF2-40B4-BE49-F238E27FC236}">
                <a16:creationId xmlns:a16="http://schemas.microsoft.com/office/drawing/2014/main" id="{8C01762E-8738-4C10-86D9-1ECB9ED61A83}"/>
              </a:ext>
            </a:extLst>
          </p:cNvPr>
          <p:cNvSpPr/>
          <p:nvPr/>
        </p:nvSpPr>
        <p:spPr>
          <a:xfrm rot="2700000">
            <a:off x="9196879" y="3678707"/>
            <a:ext cx="1080000" cy="108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28B20B16-47AF-4E8B-81E0-700E8782ECFC}"/>
              </a:ext>
            </a:extLst>
          </p:cNvPr>
          <p:cNvCxnSpPr/>
          <p:nvPr/>
        </p:nvCxnSpPr>
        <p:spPr>
          <a:xfrm>
            <a:off x="9106879" y="3588707"/>
            <a:ext cx="1260000" cy="1260000"/>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FB46F55-E906-4670-AF42-58B0BBC78E29}"/>
              </a:ext>
            </a:extLst>
          </p:cNvPr>
          <p:cNvCxnSpPr>
            <a:cxnSpLocks/>
          </p:cNvCxnSpPr>
          <p:nvPr/>
        </p:nvCxnSpPr>
        <p:spPr>
          <a:xfrm flipV="1">
            <a:off x="9216725" y="4235645"/>
            <a:ext cx="1096928" cy="15608"/>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A9AEC12-C2AE-4830-862A-824E6A478F5B}"/>
              </a:ext>
            </a:extLst>
          </p:cNvPr>
          <p:cNvCxnSpPr>
            <a:cxnSpLocks/>
          </p:cNvCxnSpPr>
          <p:nvPr/>
        </p:nvCxnSpPr>
        <p:spPr>
          <a:xfrm rot="5400000" flipV="1">
            <a:off x="9207655" y="4227841"/>
            <a:ext cx="1096928" cy="15608"/>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2" name="Oval 61">
            <a:hlinkClick r:id="rId9" action="ppaction://hlinksldjump"/>
            <a:extLst>
              <a:ext uri="{FF2B5EF4-FFF2-40B4-BE49-F238E27FC236}">
                <a16:creationId xmlns:a16="http://schemas.microsoft.com/office/drawing/2014/main" id="{79B556AF-6890-49E2-BD41-FF5AFFF0A872}"/>
              </a:ext>
            </a:extLst>
          </p:cNvPr>
          <p:cNvSpPr/>
          <p:nvPr/>
        </p:nvSpPr>
        <p:spPr>
          <a:xfrm>
            <a:off x="9367122" y="3858707"/>
            <a:ext cx="720000" cy="720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63" name="Freeform: Shape 62">
            <a:extLst>
              <a:ext uri="{FF2B5EF4-FFF2-40B4-BE49-F238E27FC236}">
                <a16:creationId xmlns:a16="http://schemas.microsoft.com/office/drawing/2014/main" id="{7FAF821B-5B2E-4F2E-A5C7-7932ED84D0AD}"/>
              </a:ext>
            </a:extLst>
          </p:cNvPr>
          <p:cNvSpPr/>
          <p:nvPr/>
        </p:nvSpPr>
        <p:spPr>
          <a:xfrm rot="2309113">
            <a:off x="9629686" y="3333858"/>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Shape 63">
            <a:extLst>
              <a:ext uri="{FF2B5EF4-FFF2-40B4-BE49-F238E27FC236}">
                <a16:creationId xmlns:a16="http://schemas.microsoft.com/office/drawing/2014/main" id="{36B25921-3399-4A25-9A13-F8FEB59D6BC4}"/>
              </a:ext>
            </a:extLst>
          </p:cNvPr>
          <p:cNvSpPr/>
          <p:nvPr/>
        </p:nvSpPr>
        <p:spPr>
          <a:xfrm>
            <a:off x="8857597" y="3365090"/>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9" action="ppaction://hlinksldjump"/>
            <a:extLst>
              <a:ext uri="{FF2B5EF4-FFF2-40B4-BE49-F238E27FC236}">
                <a16:creationId xmlns:a16="http://schemas.microsoft.com/office/drawing/2014/main" id="{85EDBE78-753F-4FC7-A641-CFCA73CDB395}"/>
              </a:ext>
            </a:extLst>
          </p:cNvPr>
          <p:cNvSpPr/>
          <p:nvPr/>
        </p:nvSpPr>
        <p:spPr>
          <a:xfrm>
            <a:off x="8856013" y="988640"/>
            <a:ext cx="1781910" cy="1739484"/>
          </a:xfrm>
          <a:prstGeom prst="rect">
            <a:avLst/>
          </a:prstGeom>
          <a:solidFill>
            <a:schemeClr val="tx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58862DF8-29D6-456D-BAEA-89A77CDC1204}"/>
              </a:ext>
            </a:extLst>
          </p:cNvPr>
          <p:cNvSpPr/>
          <p:nvPr/>
        </p:nvSpPr>
        <p:spPr>
          <a:xfrm>
            <a:off x="9306725" y="1411436"/>
            <a:ext cx="900000" cy="900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1" name="Cross 40">
            <a:extLst>
              <a:ext uri="{FF2B5EF4-FFF2-40B4-BE49-F238E27FC236}">
                <a16:creationId xmlns:a16="http://schemas.microsoft.com/office/drawing/2014/main" id="{9A8E0291-12F8-4BFE-AC22-D85B1B8F1ECB}"/>
              </a:ext>
            </a:extLst>
          </p:cNvPr>
          <p:cNvSpPr/>
          <p:nvPr/>
        </p:nvSpPr>
        <p:spPr>
          <a:xfrm rot="2700000">
            <a:off x="9126724" y="1239417"/>
            <a:ext cx="1260000" cy="126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ross 41">
            <a:extLst>
              <a:ext uri="{FF2B5EF4-FFF2-40B4-BE49-F238E27FC236}">
                <a16:creationId xmlns:a16="http://schemas.microsoft.com/office/drawing/2014/main" id="{5DEE84B4-E0F8-4D75-888E-B3F87D30998D}"/>
              </a:ext>
            </a:extLst>
          </p:cNvPr>
          <p:cNvSpPr/>
          <p:nvPr/>
        </p:nvSpPr>
        <p:spPr>
          <a:xfrm>
            <a:off x="9216725" y="1318382"/>
            <a:ext cx="1080000" cy="1080000"/>
          </a:xfrm>
          <a:prstGeom prst="plus">
            <a:avLst>
              <a:gd name="adj" fmla="val 48810"/>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hlinkClick r:id="rId9" action="ppaction://hlinksldjump"/>
            <a:extLst>
              <a:ext uri="{FF2B5EF4-FFF2-40B4-BE49-F238E27FC236}">
                <a16:creationId xmlns:a16="http://schemas.microsoft.com/office/drawing/2014/main" id="{7A48EF8E-B43D-4481-891F-645ED99CAF9C}"/>
              </a:ext>
            </a:extLst>
          </p:cNvPr>
          <p:cNvSpPr/>
          <p:nvPr/>
        </p:nvSpPr>
        <p:spPr>
          <a:xfrm>
            <a:off x="9404915" y="1498382"/>
            <a:ext cx="720000" cy="720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06EFB386-5B89-4299-8EE7-C7EE562E0DE3}"/>
              </a:ext>
            </a:extLst>
          </p:cNvPr>
          <p:cNvSpPr/>
          <p:nvPr/>
        </p:nvSpPr>
        <p:spPr>
          <a:xfrm rot="13200000">
            <a:off x="9667479" y="2596595"/>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56221BF3-1518-448C-9BDE-8AEC18645016}"/>
              </a:ext>
            </a:extLst>
          </p:cNvPr>
          <p:cNvSpPr/>
          <p:nvPr/>
        </p:nvSpPr>
        <p:spPr>
          <a:xfrm rot="13892533" flipH="1">
            <a:off x="8896158" y="1761641"/>
            <a:ext cx="194872" cy="179882"/>
          </a:xfrm>
          <a:custGeom>
            <a:avLst/>
            <a:gdLst>
              <a:gd name="connsiteX0" fmla="*/ 0 w 194872"/>
              <a:gd name="connsiteY0" fmla="*/ 134911 h 179882"/>
              <a:gd name="connsiteX1" fmla="*/ 179882 w 194872"/>
              <a:gd name="connsiteY1" fmla="*/ 0 h 179882"/>
              <a:gd name="connsiteX2" fmla="*/ 194872 w 194872"/>
              <a:gd name="connsiteY2" fmla="*/ 179882 h 179882"/>
              <a:gd name="connsiteX3" fmla="*/ 0 w 194872"/>
              <a:gd name="connsiteY3" fmla="*/ 134911 h 179882"/>
            </a:gdLst>
            <a:ahLst/>
            <a:cxnLst>
              <a:cxn ang="0">
                <a:pos x="connsiteX0" y="connsiteY0"/>
              </a:cxn>
              <a:cxn ang="0">
                <a:pos x="connsiteX1" y="connsiteY1"/>
              </a:cxn>
              <a:cxn ang="0">
                <a:pos x="connsiteX2" y="connsiteY2"/>
              </a:cxn>
              <a:cxn ang="0">
                <a:pos x="connsiteX3" y="connsiteY3"/>
              </a:cxn>
            </a:cxnLst>
            <a:rect l="l" t="t" r="r" b="b"/>
            <a:pathLst>
              <a:path w="194872" h="179882">
                <a:moveTo>
                  <a:pt x="0" y="134911"/>
                </a:moveTo>
                <a:lnTo>
                  <a:pt x="179882" y="0"/>
                </a:lnTo>
                <a:lnTo>
                  <a:pt x="194872" y="179882"/>
                </a:lnTo>
                <a:lnTo>
                  <a:pt x="0" y="134911"/>
                </a:lnTo>
                <a:close/>
              </a:path>
            </a:pathLst>
          </a:cu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C3CF6793-D865-4C2A-A76D-1CF997CA448E}"/>
              </a:ext>
            </a:extLst>
          </p:cNvPr>
          <p:cNvCxnSpPr>
            <a:cxnSpLocks/>
          </p:cNvCxnSpPr>
          <p:nvPr/>
        </p:nvCxnSpPr>
        <p:spPr>
          <a:xfrm flipV="1">
            <a:off x="9764915" y="1116808"/>
            <a:ext cx="0" cy="387551"/>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hlinkClick r:id="rId8" action="ppaction://hlinksldjump"/>
            <a:extLst>
              <a:ext uri="{FF2B5EF4-FFF2-40B4-BE49-F238E27FC236}">
                <a16:creationId xmlns:a16="http://schemas.microsoft.com/office/drawing/2014/main" id="{50D98A2D-683E-462A-9837-3DA32D5783F3}"/>
              </a:ext>
            </a:extLst>
          </p:cNvPr>
          <p:cNvSpPr/>
          <p:nvPr/>
        </p:nvSpPr>
        <p:spPr>
          <a:xfrm>
            <a:off x="6137808" y="999675"/>
            <a:ext cx="1781910" cy="1739484"/>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9242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9E75B6-3C74-40E2-9433-8EDFBD461CD3}"/>
              </a:ext>
            </a:extLst>
          </p:cNvPr>
          <p:cNvSpPr/>
          <p:nvPr/>
        </p:nvSpPr>
        <p:spPr>
          <a:xfrm>
            <a:off x="631371" y="1269999"/>
            <a:ext cx="10929257" cy="5360761"/>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EE4587C-AB37-4947-A4BF-4ADB0771C0A5}"/>
              </a:ext>
            </a:extLst>
          </p:cNvPr>
          <p:cNvSpPr>
            <a:spLocks noGrp="1"/>
          </p:cNvSpPr>
          <p:nvPr>
            <p:ph type="title"/>
          </p:nvPr>
        </p:nvSpPr>
        <p:spPr>
          <a:xfrm>
            <a:off x="838199" y="115840"/>
            <a:ext cx="10515600" cy="1325563"/>
          </a:xfrm>
        </p:spPr>
        <p:txBody>
          <a:bodyPr/>
          <a:lstStyle/>
          <a:p>
            <a:pPr algn="ctr"/>
            <a:r>
              <a:rPr lang="en-GB" spc="300" dirty="0">
                <a:solidFill>
                  <a:schemeClr val="bg1"/>
                </a:solidFill>
                <a:latin typeface="Monument Extended" panose="00000500000000000000" pitchFamily="50" charset="0"/>
              </a:rPr>
              <a:t>Locations</a:t>
            </a:r>
          </a:p>
        </p:txBody>
      </p:sp>
      <p:sp>
        <p:nvSpPr>
          <p:cNvPr id="3" name="Content Placeholder 2">
            <a:extLst>
              <a:ext uri="{FF2B5EF4-FFF2-40B4-BE49-F238E27FC236}">
                <a16:creationId xmlns:a16="http://schemas.microsoft.com/office/drawing/2014/main" id="{E911FCEC-EED4-4433-94A7-C4C06C2FA3DF}"/>
              </a:ext>
            </a:extLst>
          </p:cNvPr>
          <p:cNvSpPr>
            <a:spLocks noGrp="1"/>
          </p:cNvSpPr>
          <p:nvPr>
            <p:ph idx="1"/>
          </p:nvPr>
        </p:nvSpPr>
        <p:spPr>
          <a:xfrm>
            <a:off x="2232486" y="1837613"/>
            <a:ext cx="2087374" cy="533144"/>
          </a:xfrm>
        </p:spPr>
        <p:txBody>
          <a:bodyPr/>
          <a:lstStyle/>
          <a:p>
            <a:pPr marL="0" indent="0">
              <a:buNone/>
            </a:pPr>
            <a:r>
              <a:rPr lang="en-GB" dirty="0">
                <a:hlinkClick r:id="rId2" action="ppaction://hlinksldjump">
                  <a:extLst>
                    <a:ext uri="{A12FA001-AC4F-418D-AE19-62706E023703}">
                      <ahyp:hlinkClr xmlns:ahyp="http://schemas.microsoft.com/office/drawing/2018/hyperlinkcolor" val="tx"/>
                    </a:ext>
                  </a:extLst>
                </a:hlinkClick>
              </a:rPr>
              <a:t>Easter Island</a:t>
            </a:r>
          </a:p>
        </p:txBody>
      </p:sp>
      <p:sp>
        <p:nvSpPr>
          <p:cNvPr id="5" name="Rectangle 4">
            <a:hlinkClick r:id="rId2" action="ppaction://hlinksldjump"/>
            <a:extLst>
              <a:ext uri="{FF2B5EF4-FFF2-40B4-BE49-F238E27FC236}">
                <a16:creationId xmlns:a16="http://schemas.microsoft.com/office/drawing/2014/main" id="{E56E3789-0D23-4846-B059-16469DB559D8}"/>
              </a:ext>
            </a:extLst>
          </p:cNvPr>
          <p:cNvSpPr/>
          <p:nvPr/>
        </p:nvSpPr>
        <p:spPr>
          <a:xfrm>
            <a:off x="838200" y="1407886"/>
            <a:ext cx="1404000" cy="1404000"/>
          </a:xfrm>
          <a:prstGeom prst="rect">
            <a:avLst/>
          </a:prstGeom>
          <a:blipFill dpi="0" rotWithShape="1">
            <a:blip r:embed="rId3">
              <a:alphaModFix amt="97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4" action="ppaction://hlinksldjump"/>
            <a:extLst>
              <a:ext uri="{FF2B5EF4-FFF2-40B4-BE49-F238E27FC236}">
                <a16:creationId xmlns:a16="http://schemas.microsoft.com/office/drawing/2014/main" id="{76CC8DA4-C75A-4089-A2F7-9955815197BF}"/>
              </a:ext>
            </a:extLst>
          </p:cNvPr>
          <p:cNvSpPr/>
          <p:nvPr/>
        </p:nvSpPr>
        <p:spPr>
          <a:xfrm>
            <a:off x="4342658" y="4880299"/>
            <a:ext cx="1404000" cy="1404000"/>
          </a:xfrm>
          <a:prstGeom prst="rect">
            <a:avLst/>
          </a:prstGeom>
          <a:blipFill dpi="0" rotWithShape="1">
            <a:blip r:embed="rId5">
              <a:alphaModFix amt="97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hlinkClick r:id="rId6" action="ppaction://hlinksldjump"/>
            <a:extLst>
              <a:ext uri="{FF2B5EF4-FFF2-40B4-BE49-F238E27FC236}">
                <a16:creationId xmlns:a16="http://schemas.microsoft.com/office/drawing/2014/main" id="{D4D3E90A-BDDB-44B2-90A4-CA2E4BB12F9F}"/>
              </a:ext>
            </a:extLst>
          </p:cNvPr>
          <p:cNvSpPr/>
          <p:nvPr/>
        </p:nvSpPr>
        <p:spPr>
          <a:xfrm>
            <a:off x="843771" y="3141242"/>
            <a:ext cx="1404000" cy="1404000"/>
          </a:xfrm>
          <a:prstGeom prst="rect">
            <a:avLst/>
          </a:prstGeom>
          <a:blipFill>
            <a:blip r:embed="rId7">
              <a:alphaModFix amt="97000"/>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8" action="ppaction://hlinksldjump"/>
            <a:extLst>
              <a:ext uri="{FF2B5EF4-FFF2-40B4-BE49-F238E27FC236}">
                <a16:creationId xmlns:a16="http://schemas.microsoft.com/office/drawing/2014/main" id="{3AF9FE3F-BED4-4558-8B89-49BB2E136DD5}"/>
              </a:ext>
            </a:extLst>
          </p:cNvPr>
          <p:cNvSpPr/>
          <p:nvPr/>
        </p:nvSpPr>
        <p:spPr>
          <a:xfrm>
            <a:off x="4344600" y="3141242"/>
            <a:ext cx="1404000" cy="1404000"/>
          </a:xfrm>
          <a:prstGeom prst="rect">
            <a:avLst/>
          </a:prstGeom>
          <a:blipFill dpi="0" rotWithShape="1">
            <a:blip r:embed="rId9">
              <a:alphaModFix amt="97000"/>
              <a:extLst>
                <a:ext uri="{28A0092B-C50C-407E-A947-70E740481C1C}">
                  <a14:useLocalDpi xmlns:a14="http://schemas.microsoft.com/office/drawing/2010/main" val="0"/>
                </a:ext>
              </a:extLst>
            </a:blip>
            <a:srcRect/>
            <a:tile tx="0" ty="0" sx="10000" sy="10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10" action="ppaction://hlinksldjump"/>
            <a:extLst>
              <a:ext uri="{FF2B5EF4-FFF2-40B4-BE49-F238E27FC236}">
                <a16:creationId xmlns:a16="http://schemas.microsoft.com/office/drawing/2014/main" id="{BC695D1C-EFB2-46BF-9EF5-9B078ECC82DC}"/>
              </a:ext>
            </a:extLst>
          </p:cNvPr>
          <p:cNvSpPr/>
          <p:nvPr/>
        </p:nvSpPr>
        <p:spPr>
          <a:xfrm>
            <a:off x="4346287" y="1402185"/>
            <a:ext cx="1404000" cy="1404000"/>
          </a:xfrm>
          <a:prstGeom prst="rect">
            <a:avLst/>
          </a:prstGeom>
          <a:blipFill dpi="0" rotWithShape="1">
            <a:blip r:embed="rId11">
              <a:alphaModFix amt="97000"/>
              <a:extLst>
                <a:ext uri="{28A0092B-C50C-407E-A947-70E740481C1C}">
                  <a14:useLocalDpi xmlns:a14="http://schemas.microsoft.com/office/drawing/2010/main" val="0"/>
                </a:ext>
              </a:extLst>
            </a:blip>
            <a:srcRect/>
            <a:tile tx="0" ty="0" sx="80000" sy="80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12" action="ppaction://hlinksldjump"/>
            <a:extLst>
              <a:ext uri="{FF2B5EF4-FFF2-40B4-BE49-F238E27FC236}">
                <a16:creationId xmlns:a16="http://schemas.microsoft.com/office/drawing/2014/main" id="{CBFD0614-BA95-4E4C-A0DD-D409F4F9F8C5}"/>
              </a:ext>
            </a:extLst>
          </p:cNvPr>
          <p:cNvSpPr/>
          <p:nvPr/>
        </p:nvSpPr>
        <p:spPr>
          <a:xfrm>
            <a:off x="7850745" y="3146943"/>
            <a:ext cx="1404000" cy="1404000"/>
          </a:xfrm>
          <a:prstGeom prst="rect">
            <a:avLst/>
          </a:prstGeom>
          <a:blipFill>
            <a:blip r:embed="rId13">
              <a:alphaModFix amt="97000"/>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14" action="ppaction://hlinksldjump"/>
            <a:extLst>
              <a:ext uri="{FF2B5EF4-FFF2-40B4-BE49-F238E27FC236}">
                <a16:creationId xmlns:a16="http://schemas.microsoft.com/office/drawing/2014/main" id="{5A3073A0-2CD3-437D-B91C-CA13C7DD0C7B}"/>
              </a:ext>
            </a:extLst>
          </p:cNvPr>
          <p:cNvSpPr/>
          <p:nvPr/>
        </p:nvSpPr>
        <p:spPr>
          <a:xfrm>
            <a:off x="834315" y="4886001"/>
            <a:ext cx="1404000" cy="1404000"/>
          </a:xfrm>
          <a:prstGeom prst="rect">
            <a:avLst/>
          </a:prstGeom>
          <a:blipFill dpi="0" rotWithShape="1">
            <a:blip r:embed="rId15">
              <a:alphaModFix amt="97000"/>
              <a:extLst>
                <a:ext uri="{28A0092B-C50C-407E-A947-70E740481C1C}">
                  <a14:useLocalDpi xmlns:a14="http://schemas.microsoft.com/office/drawing/2010/main" val="0"/>
                </a:ext>
              </a:extLst>
            </a:blip>
            <a:srcRect/>
            <a:tile tx="0" ty="0" sx="21000" sy="21000" flip="none" algn="t"/>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16" action="ppaction://hlinksldjump"/>
            <a:extLst>
              <a:ext uri="{FF2B5EF4-FFF2-40B4-BE49-F238E27FC236}">
                <a16:creationId xmlns:a16="http://schemas.microsoft.com/office/drawing/2014/main" id="{BA4AC386-3588-4ED8-9296-BFBBC50837DB}"/>
              </a:ext>
            </a:extLst>
          </p:cNvPr>
          <p:cNvSpPr/>
          <p:nvPr/>
        </p:nvSpPr>
        <p:spPr>
          <a:xfrm>
            <a:off x="7856316" y="1407886"/>
            <a:ext cx="1404000" cy="1404000"/>
          </a:xfrm>
          <a:prstGeom prst="rect">
            <a:avLst/>
          </a:prstGeom>
          <a:blipFill dpi="0" rotWithShape="1">
            <a:blip r:embed="rId17">
              <a:alphaModFix amt="97000"/>
              <a:extLst>
                <a:ext uri="{28A0092B-C50C-407E-A947-70E740481C1C}">
                  <a14:useLocalDpi xmlns:a14="http://schemas.microsoft.com/office/drawing/2010/main" val="0"/>
                </a:ext>
              </a:extLst>
            </a:blip>
            <a:srcRect/>
            <a:tile tx="0" ty="0" sx="44000" sy="44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18" action="ppaction://hlinksldjump"/>
            <a:extLst>
              <a:ext uri="{FF2B5EF4-FFF2-40B4-BE49-F238E27FC236}">
                <a16:creationId xmlns:a16="http://schemas.microsoft.com/office/drawing/2014/main" id="{E8416BA2-EF06-4443-A88A-00722D8EE6A8}"/>
              </a:ext>
            </a:extLst>
          </p:cNvPr>
          <p:cNvSpPr/>
          <p:nvPr/>
        </p:nvSpPr>
        <p:spPr>
          <a:xfrm>
            <a:off x="7856316" y="4886001"/>
            <a:ext cx="1404000" cy="1404000"/>
          </a:xfrm>
          <a:prstGeom prst="rect">
            <a:avLst/>
          </a:prstGeom>
          <a:blipFill dpi="0" rotWithShape="1">
            <a:blip r:embed="rId19">
              <a:alphaModFix amt="97000"/>
              <a:extLst>
                <a:ext uri="{28A0092B-C50C-407E-A947-70E740481C1C}">
                  <a14:useLocalDpi xmlns:a14="http://schemas.microsoft.com/office/drawing/2010/main" val="0"/>
                </a:ext>
              </a:extLst>
            </a:blip>
            <a:srcRect/>
            <a:tile tx="0" ty="0" sx="40000" sy="40000" flip="none" algn="t"/>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2D02CD11-4FC5-4962-B9A1-58517A7B48B1}"/>
              </a:ext>
            </a:extLst>
          </p:cNvPr>
          <p:cNvSpPr txBox="1">
            <a:spLocks/>
          </p:cNvSpPr>
          <p:nvPr/>
        </p:nvSpPr>
        <p:spPr>
          <a:xfrm>
            <a:off x="9341571" y="5121826"/>
            <a:ext cx="2087374" cy="936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18" action="ppaction://hlinksldjump">
                  <a:extLst>
                    <a:ext uri="{A12FA001-AC4F-418D-AE19-62706E023703}">
                      <ahyp:hlinkClr xmlns:ahyp="http://schemas.microsoft.com/office/drawing/2018/hyperlinkcolor" val="tx"/>
                    </a:ext>
                  </a:extLst>
                </a:hlinkClick>
              </a:rPr>
              <a:t>Christ the Redeemer</a:t>
            </a:r>
            <a:endParaRPr lang="en-GB" dirty="0"/>
          </a:p>
        </p:txBody>
      </p:sp>
      <p:sp>
        <p:nvSpPr>
          <p:cNvPr id="20" name="Content Placeholder 2">
            <a:extLst>
              <a:ext uri="{FF2B5EF4-FFF2-40B4-BE49-F238E27FC236}">
                <a16:creationId xmlns:a16="http://schemas.microsoft.com/office/drawing/2014/main" id="{70B121F6-1540-429A-AE4F-85C35CABD3D8}"/>
              </a:ext>
            </a:extLst>
          </p:cNvPr>
          <p:cNvSpPr txBox="1">
            <a:spLocks/>
          </p:cNvSpPr>
          <p:nvPr/>
        </p:nvSpPr>
        <p:spPr>
          <a:xfrm>
            <a:off x="5746658" y="5151713"/>
            <a:ext cx="2087374" cy="87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4" action="ppaction://hlinksldjump">
                  <a:extLst>
                    <a:ext uri="{A12FA001-AC4F-418D-AE19-62706E023703}">
                      <ahyp:hlinkClr xmlns:ahyp="http://schemas.microsoft.com/office/drawing/2018/hyperlinkcolor" val="tx"/>
                    </a:ext>
                  </a:extLst>
                </a:hlinkClick>
              </a:rPr>
              <a:t>Sydney Opera House</a:t>
            </a:r>
            <a:endParaRPr lang="en-GB" dirty="0"/>
          </a:p>
        </p:txBody>
      </p:sp>
      <p:sp>
        <p:nvSpPr>
          <p:cNvPr id="21" name="Content Placeholder 2">
            <a:extLst>
              <a:ext uri="{FF2B5EF4-FFF2-40B4-BE49-F238E27FC236}">
                <a16:creationId xmlns:a16="http://schemas.microsoft.com/office/drawing/2014/main" id="{8AE419B0-FE0F-436E-9FC6-5033CB5BF3D1}"/>
              </a:ext>
            </a:extLst>
          </p:cNvPr>
          <p:cNvSpPr txBox="1">
            <a:spLocks/>
          </p:cNvSpPr>
          <p:nvPr/>
        </p:nvSpPr>
        <p:spPr>
          <a:xfrm>
            <a:off x="2255284" y="5321429"/>
            <a:ext cx="2087374" cy="533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14" action="ppaction://hlinksldjump">
                  <a:extLst>
                    <a:ext uri="{A12FA001-AC4F-418D-AE19-62706E023703}">
                      <ahyp:hlinkClr xmlns:ahyp="http://schemas.microsoft.com/office/drawing/2018/hyperlinkcolor" val="tx"/>
                    </a:ext>
                  </a:extLst>
                </a:hlinkClick>
              </a:rPr>
              <a:t>Taj Mahal</a:t>
            </a:r>
            <a:endParaRPr lang="en-GB" dirty="0"/>
          </a:p>
        </p:txBody>
      </p:sp>
      <p:sp>
        <p:nvSpPr>
          <p:cNvPr id="22" name="Content Placeholder 2">
            <a:extLst>
              <a:ext uri="{FF2B5EF4-FFF2-40B4-BE49-F238E27FC236}">
                <a16:creationId xmlns:a16="http://schemas.microsoft.com/office/drawing/2014/main" id="{38233A4D-C4C6-4F6E-9F5A-5EC1DC881B62}"/>
              </a:ext>
            </a:extLst>
          </p:cNvPr>
          <p:cNvSpPr txBox="1">
            <a:spLocks/>
          </p:cNvSpPr>
          <p:nvPr/>
        </p:nvSpPr>
        <p:spPr>
          <a:xfrm>
            <a:off x="9269516" y="3586745"/>
            <a:ext cx="2087374" cy="533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12" action="ppaction://hlinksldjump">
                  <a:extLst>
                    <a:ext uri="{A12FA001-AC4F-418D-AE19-62706E023703}">
                      <ahyp:hlinkClr xmlns:ahyp="http://schemas.microsoft.com/office/drawing/2018/hyperlinkcolor" val="tx"/>
                    </a:ext>
                  </a:extLst>
                </a:hlinkClick>
              </a:rPr>
              <a:t>Victoria Falls</a:t>
            </a:r>
            <a:endParaRPr lang="en-GB" dirty="0"/>
          </a:p>
        </p:txBody>
      </p:sp>
      <p:sp>
        <p:nvSpPr>
          <p:cNvPr id="23" name="Content Placeholder 2">
            <a:extLst>
              <a:ext uri="{FF2B5EF4-FFF2-40B4-BE49-F238E27FC236}">
                <a16:creationId xmlns:a16="http://schemas.microsoft.com/office/drawing/2014/main" id="{DF7A0D29-56C6-4A81-A18F-FDE77D31A67C}"/>
              </a:ext>
            </a:extLst>
          </p:cNvPr>
          <p:cNvSpPr txBox="1">
            <a:spLocks/>
          </p:cNvSpPr>
          <p:nvPr/>
        </p:nvSpPr>
        <p:spPr>
          <a:xfrm>
            <a:off x="5755985" y="3586745"/>
            <a:ext cx="2087374" cy="533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8" action="ppaction://hlinksldjump">
                  <a:extLst>
                    <a:ext uri="{A12FA001-AC4F-418D-AE19-62706E023703}">
                      <ahyp:hlinkClr xmlns:ahyp="http://schemas.microsoft.com/office/drawing/2018/hyperlinkcolor" val="tx"/>
                    </a:ext>
                  </a:extLst>
                </a:hlinkClick>
              </a:rPr>
              <a:t>Petra</a:t>
            </a:r>
            <a:endParaRPr lang="en-GB" dirty="0"/>
          </a:p>
        </p:txBody>
      </p:sp>
      <p:sp>
        <p:nvSpPr>
          <p:cNvPr id="24" name="Content Placeholder 2">
            <a:hlinkClick r:id="rId6" action="ppaction://hlinksldjump"/>
            <a:extLst>
              <a:ext uri="{FF2B5EF4-FFF2-40B4-BE49-F238E27FC236}">
                <a16:creationId xmlns:a16="http://schemas.microsoft.com/office/drawing/2014/main" id="{55CDA9AC-8E95-44D4-98DA-98DA5FAC1C1D}"/>
              </a:ext>
            </a:extLst>
          </p:cNvPr>
          <p:cNvSpPr txBox="1">
            <a:spLocks/>
          </p:cNvSpPr>
          <p:nvPr/>
        </p:nvSpPr>
        <p:spPr>
          <a:xfrm>
            <a:off x="2232486" y="3580431"/>
            <a:ext cx="2087374" cy="533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6" action="ppaction://hlinksldjump">
                  <a:extLst>
                    <a:ext uri="{A12FA001-AC4F-418D-AE19-62706E023703}">
                      <ahyp:hlinkClr xmlns:ahyp="http://schemas.microsoft.com/office/drawing/2018/hyperlinkcolor" val="tx"/>
                    </a:ext>
                  </a:extLst>
                </a:hlinkClick>
              </a:rPr>
              <a:t>Kilimanjaro</a:t>
            </a:r>
            <a:endParaRPr lang="en-GB" dirty="0"/>
          </a:p>
        </p:txBody>
      </p:sp>
      <p:sp>
        <p:nvSpPr>
          <p:cNvPr id="25" name="Content Placeholder 2">
            <a:extLst>
              <a:ext uri="{FF2B5EF4-FFF2-40B4-BE49-F238E27FC236}">
                <a16:creationId xmlns:a16="http://schemas.microsoft.com/office/drawing/2014/main" id="{332A907B-5040-4861-BD1F-845EB3943684}"/>
              </a:ext>
            </a:extLst>
          </p:cNvPr>
          <p:cNvSpPr txBox="1">
            <a:spLocks/>
          </p:cNvSpPr>
          <p:nvPr/>
        </p:nvSpPr>
        <p:spPr>
          <a:xfrm>
            <a:off x="9419771" y="1734794"/>
            <a:ext cx="1930974" cy="7590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16" action="ppaction://hlinksldjump">
                  <a:extLst>
                    <a:ext uri="{A12FA001-AC4F-418D-AE19-62706E023703}">
                      <ahyp:hlinkClr xmlns:ahyp="http://schemas.microsoft.com/office/drawing/2018/hyperlinkcolor" val="tx"/>
                    </a:ext>
                  </a:extLst>
                </a:hlinkClick>
              </a:rPr>
              <a:t>Terracotta Army</a:t>
            </a:r>
            <a:endParaRPr lang="en-GB" dirty="0"/>
          </a:p>
        </p:txBody>
      </p:sp>
      <p:sp>
        <p:nvSpPr>
          <p:cNvPr id="26" name="Content Placeholder 2">
            <a:extLst>
              <a:ext uri="{FF2B5EF4-FFF2-40B4-BE49-F238E27FC236}">
                <a16:creationId xmlns:a16="http://schemas.microsoft.com/office/drawing/2014/main" id="{C0A47EE7-E670-4B2B-AA59-DE95CD0C7196}"/>
              </a:ext>
            </a:extLst>
          </p:cNvPr>
          <p:cNvSpPr txBox="1">
            <a:spLocks/>
          </p:cNvSpPr>
          <p:nvPr/>
        </p:nvSpPr>
        <p:spPr>
          <a:xfrm>
            <a:off x="5762832" y="1837613"/>
            <a:ext cx="2087374" cy="53314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hlinkClick r:id="rId10" action="ppaction://hlinksldjump">
                  <a:extLst>
                    <a:ext uri="{A12FA001-AC4F-418D-AE19-62706E023703}">
                      <ahyp:hlinkClr xmlns:ahyp="http://schemas.microsoft.com/office/drawing/2018/hyperlinkcolor" val="tx"/>
                    </a:ext>
                  </a:extLst>
                </a:hlinkClick>
              </a:rPr>
              <a:t>Machu Picchu</a:t>
            </a:r>
            <a:endParaRPr lang="en-GB" dirty="0"/>
          </a:p>
        </p:txBody>
      </p:sp>
      <p:sp>
        <p:nvSpPr>
          <p:cNvPr id="27" name="TextBox 26">
            <a:hlinkClick r:id="rId20" action="ppaction://hlinksldjump"/>
            <a:extLst>
              <a:ext uri="{FF2B5EF4-FFF2-40B4-BE49-F238E27FC236}">
                <a16:creationId xmlns:a16="http://schemas.microsoft.com/office/drawing/2014/main" id="{19821C1D-8AAF-412E-9441-32D876150975}"/>
              </a:ext>
            </a:extLst>
          </p:cNvPr>
          <p:cNvSpPr txBox="1"/>
          <p:nvPr/>
        </p:nvSpPr>
        <p:spPr>
          <a:xfrm>
            <a:off x="8473731" y="535793"/>
            <a:ext cx="2877014" cy="369332"/>
          </a:xfrm>
          <a:prstGeom prst="rect">
            <a:avLst/>
          </a:prstGeom>
          <a:solidFill>
            <a:srgbClr val="007DB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1">
            <a:spAutoFit/>
          </a:bodyPr>
          <a:lstStyle/>
          <a:p>
            <a:r>
              <a:rPr lang="en-GB" dirty="0">
                <a:solidFill>
                  <a:schemeClr val="bg1"/>
                </a:solidFill>
              </a:rPr>
              <a:t>To the Final Round</a:t>
            </a:r>
          </a:p>
        </p:txBody>
      </p:sp>
      <p:sp>
        <p:nvSpPr>
          <p:cNvPr id="28" name="TextBox 27">
            <a:hlinkClick r:id="rId21" action="ppaction://hlinksldjump"/>
            <a:extLst>
              <a:ext uri="{FF2B5EF4-FFF2-40B4-BE49-F238E27FC236}">
                <a16:creationId xmlns:a16="http://schemas.microsoft.com/office/drawing/2014/main" id="{1E21DF88-627F-4A4E-B082-D77C5AF30B2B}"/>
              </a:ext>
            </a:extLst>
          </p:cNvPr>
          <p:cNvSpPr txBox="1"/>
          <p:nvPr/>
        </p:nvSpPr>
        <p:spPr>
          <a:xfrm>
            <a:off x="936940" y="538069"/>
            <a:ext cx="2877014" cy="369332"/>
          </a:xfrm>
          <a:prstGeom prst="rect">
            <a:avLst/>
          </a:prstGeom>
          <a:solidFill>
            <a:srgbClr val="007DB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1">
            <a:spAutoFit/>
          </a:bodyPr>
          <a:lstStyle/>
          <a:p>
            <a:r>
              <a:rPr lang="en-GB" dirty="0">
                <a:solidFill>
                  <a:schemeClr val="bg1"/>
                </a:solidFill>
              </a:rPr>
              <a:t>To the Instructions</a:t>
            </a:r>
          </a:p>
        </p:txBody>
      </p:sp>
      <p:pic>
        <p:nvPicPr>
          <p:cNvPr id="29" name="Graphic 28" descr="Race Flag">
            <a:hlinkClick r:id="rId20" action="ppaction://hlinksldjump"/>
            <a:extLst>
              <a:ext uri="{FF2B5EF4-FFF2-40B4-BE49-F238E27FC236}">
                <a16:creationId xmlns:a16="http://schemas.microsoft.com/office/drawing/2014/main" id="{24C91F71-37EF-468A-BB23-0F8B96FACDF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52745" y="473568"/>
            <a:ext cx="442391" cy="442391"/>
          </a:xfrm>
          <a:prstGeom prst="rect">
            <a:avLst/>
          </a:prstGeom>
        </p:spPr>
      </p:pic>
    </p:spTree>
    <p:extLst>
      <p:ext uri="{BB962C8B-B14F-4D97-AF65-F5344CB8AC3E}">
        <p14:creationId xmlns:p14="http://schemas.microsoft.com/office/powerpoint/2010/main" val="3252402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EF3DEE-E2C2-4FA1-BACA-21DB8B7A5598}"/>
              </a:ext>
            </a:extLst>
          </p:cNvPr>
          <p:cNvSpPr/>
          <p:nvPr/>
        </p:nvSpPr>
        <p:spPr>
          <a:xfrm>
            <a:off x="1753849" y="1843790"/>
            <a:ext cx="8934138" cy="124621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2C0EDCC-5B88-411B-A8A5-60D452C9F3AD}"/>
              </a:ext>
            </a:extLst>
          </p:cNvPr>
          <p:cNvSpPr>
            <a:spLocks noGrp="1"/>
          </p:cNvSpPr>
          <p:nvPr>
            <p:ph type="title"/>
          </p:nvPr>
        </p:nvSpPr>
        <p:spPr/>
        <p:txBody>
          <a:bodyPr/>
          <a:lstStyle/>
          <a:p>
            <a:pPr algn="ctr"/>
            <a:r>
              <a:rPr lang="en-GB" dirty="0">
                <a:solidFill>
                  <a:schemeClr val="bg1"/>
                </a:solidFill>
                <a:latin typeface="Monument Extended" panose="00000500000000000000" pitchFamily="50" charset="0"/>
              </a:rPr>
              <a:t>Need a hint?</a:t>
            </a:r>
          </a:p>
        </p:txBody>
      </p:sp>
      <p:sp>
        <p:nvSpPr>
          <p:cNvPr id="3" name="Content Placeholder 2">
            <a:extLst>
              <a:ext uri="{FF2B5EF4-FFF2-40B4-BE49-F238E27FC236}">
                <a16:creationId xmlns:a16="http://schemas.microsoft.com/office/drawing/2014/main" id="{4711EDA8-6A81-444D-AA00-9BCBE63EBDE1}"/>
              </a:ext>
            </a:extLst>
          </p:cNvPr>
          <p:cNvSpPr>
            <a:spLocks noGrp="1"/>
          </p:cNvSpPr>
          <p:nvPr>
            <p:ph idx="1"/>
          </p:nvPr>
        </p:nvSpPr>
        <p:spPr>
          <a:xfrm>
            <a:off x="838200" y="2188564"/>
            <a:ext cx="10515600" cy="3988399"/>
          </a:xfrm>
        </p:spPr>
        <p:txBody>
          <a:bodyPr/>
          <a:lstStyle/>
          <a:p>
            <a:pPr marL="0" indent="0" algn="ctr">
              <a:buNone/>
            </a:pPr>
            <a:r>
              <a:rPr lang="en-GB" dirty="0"/>
              <a:t>What did you discover at the Sydney opera house?</a:t>
            </a:r>
          </a:p>
        </p:txBody>
      </p:sp>
      <p:sp>
        <p:nvSpPr>
          <p:cNvPr id="4" name="Rectangle 3">
            <a:extLst>
              <a:ext uri="{FF2B5EF4-FFF2-40B4-BE49-F238E27FC236}">
                <a16:creationId xmlns:a16="http://schemas.microsoft.com/office/drawing/2014/main" id="{53DFA89B-08D4-4CD1-BD01-95DDCAC8B0E9}"/>
              </a:ext>
            </a:extLst>
          </p:cNvPr>
          <p:cNvSpPr/>
          <p:nvPr/>
        </p:nvSpPr>
        <p:spPr>
          <a:xfrm>
            <a:off x="3451306" y="3400521"/>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949579-0AD0-4E94-9B64-91F92642ABCE}"/>
              </a:ext>
            </a:extLst>
          </p:cNvPr>
          <p:cNvSpPr/>
          <p:nvPr/>
        </p:nvSpPr>
        <p:spPr>
          <a:xfrm>
            <a:off x="8220101" y="3354381"/>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Globe">
            <a:hlinkClick r:id="rId2" action="ppaction://hlinksldjump"/>
            <a:extLst>
              <a:ext uri="{FF2B5EF4-FFF2-40B4-BE49-F238E27FC236}">
                <a16:creationId xmlns:a16="http://schemas.microsoft.com/office/drawing/2014/main" id="{D38BB3FD-AEBA-4110-9120-4617457967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0101" y="3334342"/>
            <a:ext cx="822121" cy="822121"/>
          </a:xfrm>
          <a:prstGeom prst="rect">
            <a:avLst/>
          </a:prstGeom>
        </p:spPr>
      </p:pic>
      <p:pic>
        <p:nvPicPr>
          <p:cNvPr id="8" name="Graphic 7" descr="Back">
            <a:hlinkClick r:id="" action="ppaction://hlinkshowjump?jump=lastslideviewed"/>
            <a:extLst>
              <a:ext uri="{FF2B5EF4-FFF2-40B4-BE49-F238E27FC236}">
                <a16:creationId xmlns:a16="http://schemas.microsoft.com/office/drawing/2014/main" id="{5D7BECB8-A309-4662-AF57-4F695EBCFE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5166" y="3334342"/>
            <a:ext cx="914400" cy="914400"/>
          </a:xfrm>
          <a:prstGeom prst="rect">
            <a:avLst/>
          </a:prstGeom>
        </p:spPr>
      </p:pic>
      <p:sp>
        <p:nvSpPr>
          <p:cNvPr id="9" name="TextBox 8">
            <a:extLst>
              <a:ext uri="{FF2B5EF4-FFF2-40B4-BE49-F238E27FC236}">
                <a16:creationId xmlns:a16="http://schemas.microsoft.com/office/drawing/2014/main" id="{F145E5DD-7825-487E-9EBE-DA4952B1EF65}"/>
              </a:ext>
            </a:extLst>
          </p:cNvPr>
          <p:cNvSpPr txBox="1"/>
          <p:nvPr/>
        </p:nvSpPr>
        <p:spPr>
          <a:xfrm>
            <a:off x="2914306" y="4432487"/>
            <a:ext cx="2203554" cy="646331"/>
          </a:xfrm>
          <a:prstGeom prst="rect">
            <a:avLst/>
          </a:prstGeom>
          <a:noFill/>
        </p:spPr>
        <p:txBody>
          <a:bodyPr wrap="square" rtlCol="0">
            <a:spAutoFit/>
          </a:bodyPr>
          <a:lstStyle/>
          <a:p>
            <a:pPr algn="ctr"/>
            <a:r>
              <a:rPr lang="en-GB" sz="3600" dirty="0"/>
              <a:t>Try again</a:t>
            </a:r>
          </a:p>
        </p:txBody>
      </p:sp>
      <p:sp>
        <p:nvSpPr>
          <p:cNvPr id="10" name="TextBox 9">
            <a:extLst>
              <a:ext uri="{FF2B5EF4-FFF2-40B4-BE49-F238E27FC236}">
                <a16:creationId xmlns:a16="http://schemas.microsoft.com/office/drawing/2014/main" id="{C5925E71-B922-4975-A0DE-14CCF4677F44}"/>
              </a:ext>
            </a:extLst>
          </p:cNvPr>
          <p:cNvSpPr txBox="1"/>
          <p:nvPr/>
        </p:nvSpPr>
        <p:spPr>
          <a:xfrm>
            <a:off x="7193966" y="4432487"/>
            <a:ext cx="3203773" cy="646331"/>
          </a:xfrm>
          <a:prstGeom prst="rect">
            <a:avLst/>
          </a:prstGeom>
          <a:noFill/>
        </p:spPr>
        <p:txBody>
          <a:bodyPr wrap="square" rtlCol="0">
            <a:spAutoFit/>
          </a:bodyPr>
          <a:lstStyle/>
          <a:p>
            <a:pPr algn="ctr"/>
            <a:r>
              <a:rPr lang="en-GB" sz="3600" dirty="0"/>
              <a:t>Check locations</a:t>
            </a:r>
          </a:p>
        </p:txBody>
      </p:sp>
    </p:spTree>
    <p:extLst>
      <p:ext uri="{BB962C8B-B14F-4D97-AF65-F5344CB8AC3E}">
        <p14:creationId xmlns:p14="http://schemas.microsoft.com/office/powerpoint/2010/main" val="2725015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6240-D49E-435F-951B-B36B59F3DC1B}"/>
              </a:ext>
            </a:extLst>
          </p:cNvPr>
          <p:cNvSpPr>
            <a:spLocks noGrp="1"/>
          </p:cNvSpPr>
          <p:nvPr>
            <p:ph type="title"/>
          </p:nvPr>
        </p:nvSpPr>
        <p:spPr/>
        <p:txBody>
          <a:bodyPr/>
          <a:lstStyle/>
          <a:p>
            <a:pPr>
              <a:tabLst>
                <a:tab pos="3941763" algn="l"/>
              </a:tabLst>
            </a:pPr>
            <a:r>
              <a:rPr lang="en-GB" dirty="0">
                <a:solidFill>
                  <a:schemeClr val="bg1"/>
                </a:solidFill>
              </a:rPr>
              <a:t>Safe is open! Inside there are 4 phones… which one do you think you need to pick?</a:t>
            </a:r>
          </a:p>
        </p:txBody>
      </p:sp>
      <p:sp>
        <p:nvSpPr>
          <p:cNvPr id="4" name="Rectangle 3">
            <a:extLst>
              <a:ext uri="{FF2B5EF4-FFF2-40B4-BE49-F238E27FC236}">
                <a16:creationId xmlns:a16="http://schemas.microsoft.com/office/drawing/2014/main" id="{ECC329C6-AAC0-4CA4-848C-CB2783F7FE20}"/>
              </a:ext>
            </a:extLst>
          </p:cNvPr>
          <p:cNvSpPr/>
          <p:nvPr/>
        </p:nvSpPr>
        <p:spPr>
          <a:xfrm>
            <a:off x="207464" y="5785941"/>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Graphic 4" descr="Question Mark">
            <a:hlinkClick r:id="" action="ppaction://hlinkshowjump?jump=nextslide"/>
            <a:extLst>
              <a:ext uri="{FF2B5EF4-FFF2-40B4-BE49-F238E27FC236}">
                <a16:creationId xmlns:a16="http://schemas.microsoft.com/office/drawing/2014/main" id="{02BACC40-E96D-4EF0-AFBB-83421A2C68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331" y="5785941"/>
            <a:ext cx="770388" cy="770388"/>
          </a:xfrm>
          <a:prstGeom prst="rect">
            <a:avLst/>
          </a:prstGeom>
        </p:spPr>
      </p:pic>
      <p:sp>
        <p:nvSpPr>
          <p:cNvPr id="6" name="Rectangle 5">
            <a:extLst>
              <a:ext uri="{FF2B5EF4-FFF2-40B4-BE49-F238E27FC236}">
                <a16:creationId xmlns:a16="http://schemas.microsoft.com/office/drawing/2014/main" id="{DE412976-65A5-4277-B7A2-B0AA9908AA18}"/>
              </a:ext>
            </a:extLst>
          </p:cNvPr>
          <p:cNvSpPr/>
          <p:nvPr/>
        </p:nvSpPr>
        <p:spPr>
          <a:xfrm>
            <a:off x="11065528" y="5785941"/>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Globe">
            <a:hlinkClick r:id="rId4" action="ppaction://hlinksldjump"/>
            <a:extLst>
              <a:ext uri="{FF2B5EF4-FFF2-40B4-BE49-F238E27FC236}">
                <a16:creationId xmlns:a16="http://schemas.microsoft.com/office/drawing/2014/main" id="{2F1DB58D-9B3B-42A3-A4D7-B898E35115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65528" y="5765902"/>
            <a:ext cx="822121" cy="822121"/>
          </a:xfrm>
          <a:prstGeom prst="rect">
            <a:avLst/>
          </a:prstGeom>
        </p:spPr>
      </p:pic>
      <p:sp>
        <p:nvSpPr>
          <p:cNvPr id="10" name="Rectangle: Rounded Corners 9">
            <a:extLst>
              <a:ext uri="{FF2B5EF4-FFF2-40B4-BE49-F238E27FC236}">
                <a16:creationId xmlns:a16="http://schemas.microsoft.com/office/drawing/2014/main" id="{65B77BE8-B1DF-4530-B566-3247BF3C3105}"/>
              </a:ext>
            </a:extLst>
          </p:cNvPr>
          <p:cNvSpPr/>
          <p:nvPr/>
        </p:nvSpPr>
        <p:spPr>
          <a:xfrm>
            <a:off x="9219022" y="2492569"/>
            <a:ext cx="1828800" cy="2870662"/>
          </a:xfrm>
          <a:prstGeom prst="roundRect">
            <a:avLst>
              <a:gd name="adj" fmla="val 13269"/>
            </a:avLst>
          </a:prstGeom>
          <a:solidFill>
            <a:srgbClr val="FF33CC"/>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2A16752A-2B3F-46F2-A6A5-F67B80F86834}"/>
              </a:ext>
            </a:extLst>
          </p:cNvPr>
          <p:cNvSpPr/>
          <p:nvPr/>
        </p:nvSpPr>
        <p:spPr>
          <a:xfrm>
            <a:off x="6517621" y="2492569"/>
            <a:ext cx="1828800" cy="2870662"/>
          </a:xfrm>
          <a:prstGeom prst="roundRect">
            <a:avLst>
              <a:gd name="adj" fmla="val 13269"/>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E92B928-CE54-45E8-A4DD-412A0A8ED299}"/>
              </a:ext>
            </a:extLst>
          </p:cNvPr>
          <p:cNvSpPr/>
          <p:nvPr/>
        </p:nvSpPr>
        <p:spPr>
          <a:xfrm>
            <a:off x="3819708" y="2492569"/>
            <a:ext cx="1828800" cy="2870662"/>
          </a:xfrm>
          <a:prstGeom prst="roundRect">
            <a:avLst>
              <a:gd name="adj" fmla="val 13269"/>
            </a:avLst>
          </a:prstGeom>
          <a:solidFill>
            <a:srgbClr val="CCCCFF"/>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AEBF38C0-4AA6-424B-80F1-848C13D03C09}"/>
              </a:ext>
            </a:extLst>
          </p:cNvPr>
          <p:cNvSpPr/>
          <p:nvPr/>
        </p:nvSpPr>
        <p:spPr>
          <a:xfrm>
            <a:off x="1118307" y="2492569"/>
            <a:ext cx="1828800" cy="2870662"/>
          </a:xfrm>
          <a:prstGeom prst="roundRect">
            <a:avLst>
              <a:gd name="adj" fmla="val 13269"/>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Rectangle: Rounded Corners 15">
            <a:hlinkClick r:id="rId7" action="ppaction://hlinksldjump"/>
            <a:extLst>
              <a:ext uri="{FF2B5EF4-FFF2-40B4-BE49-F238E27FC236}">
                <a16:creationId xmlns:a16="http://schemas.microsoft.com/office/drawing/2014/main" id="{C8E26EA3-677E-4BCE-AE11-999C01F1F7DF}"/>
              </a:ext>
            </a:extLst>
          </p:cNvPr>
          <p:cNvSpPr/>
          <p:nvPr/>
        </p:nvSpPr>
        <p:spPr>
          <a:xfrm>
            <a:off x="1181829" y="2547891"/>
            <a:ext cx="1701756" cy="2760018"/>
          </a:xfrm>
          <a:prstGeom prst="roundRect">
            <a:avLst>
              <a:gd name="adj" fmla="val 13269"/>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6A13581-01B6-4E9D-9A48-E6CAAD72149F}"/>
              </a:ext>
            </a:extLst>
          </p:cNvPr>
          <p:cNvSpPr/>
          <p:nvPr/>
        </p:nvSpPr>
        <p:spPr>
          <a:xfrm>
            <a:off x="1881817" y="4938224"/>
            <a:ext cx="301779" cy="30177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Content Placeholder 24" descr="Lock">
            <a:extLst>
              <a:ext uri="{FF2B5EF4-FFF2-40B4-BE49-F238E27FC236}">
                <a16:creationId xmlns:a16="http://schemas.microsoft.com/office/drawing/2014/main" id="{6C2C2136-94EC-4368-91CE-7BA8991DE31B}"/>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5506" y="2879783"/>
            <a:ext cx="914400" cy="914400"/>
          </a:xfrm>
        </p:spPr>
      </p:pic>
      <p:sp>
        <p:nvSpPr>
          <p:cNvPr id="18" name="Rectangle: Rounded Corners 17">
            <a:hlinkClick r:id="rId10" action="ppaction://hlinksldjump"/>
            <a:extLst>
              <a:ext uri="{FF2B5EF4-FFF2-40B4-BE49-F238E27FC236}">
                <a16:creationId xmlns:a16="http://schemas.microsoft.com/office/drawing/2014/main" id="{0038053D-5EEF-45F1-BC29-4F79E4D872E5}"/>
              </a:ext>
            </a:extLst>
          </p:cNvPr>
          <p:cNvSpPr/>
          <p:nvPr/>
        </p:nvSpPr>
        <p:spPr>
          <a:xfrm>
            <a:off x="3882813" y="2547891"/>
            <a:ext cx="1701756" cy="2760018"/>
          </a:xfrm>
          <a:prstGeom prst="roundRect">
            <a:avLst>
              <a:gd name="adj" fmla="val 13269"/>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FD0B43F-9070-4CD8-92D7-67074C0EF7FF}"/>
              </a:ext>
            </a:extLst>
          </p:cNvPr>
          <p:cNvSpPr/>
          <p:nvPr/>
        </p:nvSpPr>
        <p:spPr>
          <a:xfrm>
            <a:off x="4582801" y="4938224"/>
            <a:ext cx="301779" cy="30177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hlinkClick r:id="rId10" action="ppaction://hlinksldjump"/>
            <a:extLst>
              <a:ext uri="{FF2B5EF4-FFF2-40B4-BE49-F238E27FC236}">
                <a16:creationId xmlns:a16="http://schemas.microsoft.com/office/drawing/2014/main" id="{50581FD9-7397-469D-8130-DD587E3E6657}"/>
              </a:ext>
            </a:extLst>
          </p:cNvPr>
          <p:cNvSpPr/>
          <p:nvPr/>
        </p:nvSpPr>
        <p:spPr>
          <a:xfrm>
            <a:off x="6579006" y="2559852"/>
            <a:ext cx="1701756" cy="2760018"/>
          </a:xfrm>
          <a:prstGeom prst="roundRect">
            <a:avLst>
              <a:gd name="adj" fmla="val 13269"/>
            </a:avLst>
          </a:prstGeom>
          <a:solidFill>
            <a:schemeClr val="tx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6CABE96-EB2E-4358-B732-074BE96E05D9}"/>
              </a:ext>
            </a:extLst>
          </p:cNvPr>
          <p:cNvSpPr/>
          <p:nvPr/>
        </p:nvSpPr>
        <p:spPr>
          <a:xfrm>
            <a:off x="7278994" y="4950185"/>
            <a:ext cx="301779" cy="30177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hlinkClick r:id="rId10" action="ppaction://hlinksldjump"/>
            <a:extLst>
              <a:ext uri="{FF2B5EF4-FFF2-40B4-BE49-F238E27FC236}">
                <a16:creationId xmlns:a16="http://schemas.microsoft.com/office/drawing/2014/main" id="{99AC5123-6510-44F1-A7C1-797B5C9DED6C}"/>
              </a:ext>
            </a:extLst>
          </p:cNvPr>
          <p:cNvSpPr/>
          <p:nvPr/>
        </p:nvSpPr>
        <p:spPr>
          <a:xfrm>
            <a:off x="9280626" y="2547891"/>
            <a:ext cx="1701756" cy="2760018"/>
          </a:xfrm>
          <a:prstGeom prst="roundRect">
            <a:avLst>
              <a:gd name="adj" fmla="val 13269"/>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C62A6D1-9C94-4531-AA17-1498B5F8D1DB}"/>
              </a:ext>
            </a:extLst>
          </p:cNvPr>
          <p:cNvSpPr/>
          <p:nvPr/>
        </p:nvSpPr>
        <p:spPr>
          <a:xfrm>
            <a:off x="9980614" y="4938224"/>
            <a:ext cx="301779" cy="30177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Content Placeholder 24" descr="Lock">
            <a:hlinkClick r:id="rId10" action="ppaction://hlinksldjump"/>
            <a:extLst>
              <a:ext uri="{FF2B5EF4-FFF2-40B4-BE49-F238E27FC236}">
                <a16:creationId xmlns:a16="http://schemas.microsoft.com/office/drawing/2014/main" id="{48E168C2-A7E3-40F1-89A4-FAC877D4D9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76490" y="2879783"/>
            <a:ext cx="914400" cy="914400"/>
          </a:xfrm>
          <a:prstGeom prst="rect">
            <a:avLst/>
          </a:prstGeom>
        </p:spPr>
      </p:pic>
      <p:pic>
        <p:nvPicPr>
          <p:cNvPr id="27" name="Content Placeholder 24" descr="Lock">
            <a:hlinkClick r:id="rId10" action="ppaction://hlinksldjump"/>
            <a:extLst>
              <a:ext uri="{FF2B5EF4-FFF2-40B4-BE49-F238E27FC236}">
                <a16:creationId xmlns:a16="http://schemas.microsoft.com/office/drawing/2014/main" id="{4A674E92-CC7F-49E2-B42A-8749913F3E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76352" y="2879783"/>
            <a:ext cx="914400" cy="914400"/>
          </a:xfrm>
          <a:prstGeom prst="rect">
            <a:avLst/>
          </a:prstGeom>
        </p:spPr>
      </p:pic>
      <p:pic>
        <p:nvPicPr>
          <p:cNvPr id="28" name="Content Placeholder 24" descr="Lock">
            <a:hlinkClick r:id="rId10" action="ppaction://hlinksldjump"/>
            <a:extLst>
              <a:ext uri="{FF2B5EF4-FFF2-40B4-BE49-F238E27FC236}">
                <a16:creationId xmlns:a16="http://schemas.microsoft.com/office/drawing/2014/main" id="{B217D31B-37BB-4D61-ADE4-DAAAF7B70A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77336" y="2879783"/>
            <a:ext cx="914400" cy="914400"/>
          </a:xfrm>
          <a:prstGeom prst="rect">
            <a:avLst/>
          </a:prstGeom>
        </p:spPr>
      </p:pic>
      <p:sp>
        <p:nvSpPr>
          <p:cNvPr id="24" name="Rectangle: Rounded Corners 23">
            <a:hlinkClick r:id="rId7" action="ppaction://hlinksldjump"/>
            <a:extLst>
              <a:ext uri="{FF2B5EF4-FFF2-40B4-BE49-F238E27FC236}">
                <a16:creationId xmlns:a16="http://schemas.microsoft.com/office/drawing/2014/main" id="{D013CAF6-39EA-494A-9DCD-D40AFFF44D58}"/>
              </a:ext>
            </a:extLst>
          </p:cNvPr>
          <p:cNvSpPr/>
          <p:nvPr/>
        </p:nvSpPr>
        <p:spPr>
          <a:xfrm>
            <a:off x="1202703" y="2541272"/>
            <a:ext cx="1701756" cy="2760018"/>
          </a:xfrm>
          <a:prstGeom prst="roundRect">
            <a:avLst>
              <a:gd name="adj" fmla="val 13269"/>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2618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63A139-085D-4613-BD86-AE4E4303B68C}"/>
              </a:ext>
            </a:extLst>
          </p:cNvPr>
          <p:cNvSpPr/>
          <p:nvPr/>
        </p:nvSpPr>
        <p:spPr>
          <a:xfrm>
            <a:off x="1156741" y="1825625"/>
            <a:ext cx="9878518" cy="124621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0CAC929-CCF1-45C6-8150-7D646CC29514}"/>
              </a:ext>
            </a:extLst>
          </p:cNvPr>
          <p:cNvSpPr>
            <a:spLocks noGrp="1"/>
          </p:cNvSpPr>
          <p:nvPr>
            <p:ph type="title"/>
          </p:nvPr>
        </p:nvSpPr>
        <p:spPr/>
        <p:txBody>
          <a:bodyPr/>
          <a:lstStyle/>
          <a:p>
            <a:pPr algn="ctr"/>
            <a:r>
              <a:rPr lang="en-GB" dirty="0">
                <a:solidFill>
                  <a:schemeClr val="bg1"/>
                </a:solidFill>
                <a:latin typeface="Monument Extended" panose="00000500000000000000" pitchFamily="50" charset="0"/>
              </a:rPr>
              <a:t>Need a hint?</a:t>
            </a:r>
          </a:p>
        </p:txBody>
      </p:sp>
      <p:sp>
        <p:nvSpPr>
          <p:cNvPr id="3" name="Content Placeholder 2">
            <a:extLst>
              <a:ext uri="{FF2B5EF4-FFF2-40B4-BE49-F238E27FC236}">
                <a16:creationId xmlns:a16="http://schemas.microsoft.com/office/drawing/2014/main" id="{6758824B-1843-4D7F-BCCC-C2253E36DABC}"/>
              </a:ext>
            </a:extLst>
          </p:cNvPr>
          <p:cNvSpPr>
            <a:spLocks noGrp="1"/>
          </p:cNvSpPr>
          <p:nvPr>
            <p:ph idx="1"/>
          </p:nvPr>
        </p:nvSpPr>
        <p:spPr>
          <a:xfrm>
            <a:off x="838200" y="2128603"/>
            <a:ext cx="10515600" cy="4048360"/>
          </a:xfrm>
        </p:spPr>
        <p:txBody>
          <a:bodyPr/>
          <a:lstStyle/>
          <a:p>
            <a:pPr marL="0" indent="0" algn="ctr">
              <a:buNone/>
            </a:pPr>
            <a:r>
              <a:rPr lang="en-GB" dirty="0"/>
              <a:t>What colour did you spell from the wordsearch at Kilimanjaro?</a:t>
            </a:r>
          </a:p>
        </p:txBody>
      </p:sp>
      <p:sp>
        <p:nvSpPr>
          <p:cNvPr id="8" name="Rectangle 7">
            <a:extLst>
              <a:ext uri="{FF2B5EF4-FFF2-40B4-BE49-F238E27FC236}">
                <a16:creationId xmlns:a16="http://schemas.microsoft.com/office/drawing/2014/main" id="{2EDFE5E0-3EE8-47FA-8EDA-982FE430A9F7}"/>
              </a:ext>
            </a:extLst>
          </p:cNvPr>
          <p:cNvSpPr/>
          <p:nvPr/>
        </p:nvSpPr>
        <p:spPr>
          <a:xfrm>
            <a:off x="3470899" y="334619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C373976-74C4-4E54-AC49-F0B0990AF8B0}"/>
              </a:ext>
            </a:extLst>
          </p:cNvPr>
          <p:cNvSpPr/>
          <p:nvPr/>
        </p:nvSpPr>
        <p:spPr>
          <a:xfrm>
            <a:off x="8310042" y="3273822"/>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Graphic 9" descr="Globe">
            <a:hlinkClick r:id="rId2" action="ppaction://hlinksldjump"/>
            <a:extLst>
              <a:ext uri="{FF2B5EF4-FFF2-40B4-BE49-F238E27FC236}">
                <a16:creationId xmlns:a16="http://schemas.microsoft.com/office/drawing/2014/main" id="{3198867B-09CB-4BC9-AE75-6F6E0351D6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0042" y="3253783"/>
            <a:ext cx="822121" cy="822121"/>
          </a:xfrm>
          <a:prstGeom prst="rect">
            <a:avLst/>
          </a:prstGeom>
        </p:spPr>
      </p:pic>
      <p:pic>
        <p:nvPicPr>
          <p:cNvPr id="11" name="Graphic 10" descr="Back">
            <a:hlinkClick r:id="" action="ppaction://hlinkshowjump?jump=lastslideviewed"/>
            <a:extLst>
              <a:ext uri="{FF2B5EF4-FFF2-40B4-BE49-F238E27FC236}">
                <a16:creationId xmlns:a16="http://schemas.microsoft.com/office/drawing/2014/main" id="{6437E090-4EBA-4CF1-BDDD-5E72418225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4759" y="3280016"/>
            <a:ext cx="914400" cy="914400"/>
          </a:xfrm>
          <a:prstGeom prst="rect">
            <a:avLst/>
          </a:prstGeom>
        </p:spPr>
      </p:pic>
      <p:sp>
        <p:nvSpPr>
          <p:cNvPr id="13" name="TextBox 12">
            <a:extLst>
              <a:ext uri="{FF2B5EF4-FFF2-40B4-BE49-F238E27FC236}">
                <a16:creationId xmlns:a16="http://schemas.microsoft.com/office/drawing/2014/main" id="{8C350A9C-F529-41A6-A8E5-DA7E4A434356}"/>
              </a:ext>
            </a:extLst>
          </p:cNvPr>
          <p:cNvSpPr txBox="1"/>
          <p:nvPr/>
        </p:nvSpPr>
        <p:spPr>
          <a:xfrm>
            <a:off x="2914306" y="4432487"/>
            <a:ext cx="2203554" cy="646331"/>
          </a:xfrm>
          <a:prstGeom prst="rect">
            <a:avLst/>
          </a:prstGeom>
          <a:noFill/>
        </p:spPr>
        <p:txBody>
          <a:bodyPr wrap="square" rtlCol="0">
            <a:spAutoFit/>
          </a:bodyPr>
          <a:lstStyle/>
          <a:p>
            <a:pPr algn="ctr"/>
            <a:r>
              <a:rPr lang="en-GB" sz="3600" dirty="0"/>
              <a:t>Try again</a:t>
            </a:r>
          </a:p>
        </p:txBody>
      </p:sp>
      <p:sp>
        <p:nvSpPr>
          <p:cNvPr id="14" name="TextBox 13">
            <a:extLst>
              <a:ext uri="{FF2B5EF4-FFF2-40B4-BE49-F238E27FC236}">
                <a16:creationId xmlns:a16="http://schemas.microsoft.com/office/drawing/2014/main" id="{3F1DE93F-F6A6-4C69-8ECF-5F8E1A727D62}"/>
              </a:ext>
            </a:extLst>
          </p:cNvPr>
          <p:cNvSpPr txBox="1"/>
          <p:nvPr/>
        </p:nvSpPr>
        <p:spPr>
          <a:xfrm>
            <a:off x="7193966" y="4432487"/>
            <a:ext cx="3203773" cy="646331"/>
          </a:xfrm>
          <a:prstGeom prst="rect">
            <a:avLst/>
          </a:prstGeom>
          <a:noFill/>
        </p:spPr>
        <p:txBody>
          <a:bodyPr wrap="square" rtlCol="0">
            <a:spAutoFit/>
          </a:bodyPr>
          <a:lstStyle/>
          <a:p>
            <a:pPr algn="ctr"/>
            <a:r>
              <a:rPr lang="en-GB" sz="3600" dirty="0"/>
              <a:t>Check locations</a:t>
            </a:r>
          </a:p>
        </p:txBody>
      </p:sp>
    </p:spTree>
    <p:extLst>
      <p:ext uri="{BB962C8B-B14F-4D97-AF65-F5344CB8AC3E}">
        <p14:creationId xmlns:p14="http://schemas.microsoft.com/office/powerpoint/2010/main" val="1881113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3B5B-833C-444E-BC12-C0362A488876}"/>
              </a:ext>
            </a:extLst>
          </p:cNvPr>
          <p:cNvSpPr>
            <a:spLocks noGrp="1"/>
          </p:cNvSpPr>
          <p:nvPr>
            <p:ph type="title"/>
          </p:nvPr>
        </p:nvSpPr>
        <p:spPr>
          <a:xfrm>
            <a:off x="219080" y="258327"/>
            <a:ext cx="4063584" cy="3063875"/>
          </a:xfrm>
        </p:spPr>
        <p:txBody>
          <a:bodyPr>
            <a:normAutofit/>
          </a:bodyPr>
          <a:lstStyle/>
          <a:p>
            <a:r>
              <a:rPr lang="en-GB" dirty="0"/>
              <a:t>The phone needs a four-number code…. What is it?</a:t>
            </a:r>
          </a:p>
        </p:txBody>
      </p:sp>
      <p:sp>
        <p:nvSpPr>
          <p:cNvPr id="4" name="Rectangle 3">
            <a:extLst>
              <a:ext uri="{FF2B5EF4-FFF2-40B4-BE49-F238E27FC236}">
                <a16:creationId xmlns:a16="http://schemas.microsoft.com/office/drawing/2014/main" id="{75655837-A700-49F2-BDE8-E80C2B1D8322}"/>
              </a:ext>
            </a:extLst>
          </p:cNvPr>
          <p:cNvSpPr/>
          <p:nvPr/>
        </p:nvSpPr>
        <p:spPr>
          <a:xfrm>
            <a:off x="192640" y="5785941"/>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Graphic 4" descr="Question Mark">
            <a:hlinkClick r:id="" action="ppaction://hlinkshowjump?jump=nextslide"/>
            <a:extLst>
              <a:ext uri="{FF2B5EF4-FFF2-40B4-BE49-F238E27FC236}">
                <a16:creationId xmlns:a16="http://schemas.microsoft.com/office/drawing/2014/main" id="{B750D2C4-D2DB-40FE-9E4C-C88D79A884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507" y="5785941"/>
            <a:ext cx="770388" cy="770388"/>
          </a:xfrm>
          <a:prstGeom prst="rect">
            <a:avLst/>
          </a:prstGeom>
        </p:spPr>
      </p:pic>
      <p:sp>
        <p:nvSpPr>
          <p:cNvPr id="6" name="Rectangle 5">
            <a:extLst>
              <a:ext uri="{FF2B5EF4-FFF2-40B4-BE49-F238E27FC236}">
                <a16:creationId xmlns:a16="http://schemas.microsoft.com/office/drawing/2014/main" id="{BF212FE0-5E09-40B5-B758-4774275E22BA}"/>
              </a:ext>
            </a:extLst>
          </p:cNvPr>
          <p:cNvSpPr/>
          <p:nvPr/>
        </p:nvSpPr>
        <p:spPr>
          <a:xfrm>
            <a:off x="11050704" y="5785941"/>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Globe">
            <a:hlinkClick r:id="rId5" action="ppaction://hlinksldjump"/>
            <a:extLst>
              <a:ext uri="{FF2B5EF4-FFF2-40B4-BE49-F238E27FC236}">
                <a16:creationId xmlns:a16="http://schemas.microsoft.com/office/drawing/2014/main" id="{13F1EEB5-5D82-4895-8462-558E76EBF0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50704" y="5765902"/>
            <a:ext cx="822121" cy="822121"/>
          </a:xfrm>
          <a:prstGeom prst="rect">
            <a:avLst/>
          </a:prstGeom>
        </p:spPr>
      </p:pic>
      <p:sp>
        <p:nvSpPr>
          <p:cNvPr id="8" name="Rectangle 7">
            <a:extLst>
              <a:ext uri="{FF2B5EF4-FFF2-40B4-BE49-F238E27FC236}">
                <a16:creationId xmlns:a16="http://schemas.microsoft.com/office/drawing/2014/main" id="{55624C12-7BAB-484E-A34D-95D2C5F98986}"/>
              </a:ext>
            </a:extLst>
          </p:cNvPr>
          <p:cNvSpPr/>
          <p:nvPr/>
        </p:nvSpPr>
        <p:spPr>
          <a:xfrm>
            <a:off x="5672006" y="589767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Graphic 8" descr="Checkmark">
            <a:hlinkClick r:id="rId8" action="ppaction://hlinksldjump"/>
            <a:extLst>
              <a:ext uri="{FF2B5EF4-FFF2-40B4-BE49-F238E27FC236}">
                <a16:creationId xmlns:a16="http://schemas.microsoft.com/office/drawing/2014/main" id="{E572EF7B-FAD7-41EA-A7FA-DA5621F199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9467" y="5940945"/>
            <a:ext cx="727197" cy="727197"/>
          </a:xfrm>
          <a:prstGeom prst="rect">
            <a:avLst/>
          </a:prstGeom>
        </p:spPr>
      </p:pic>
      <p:grpSp>
        <p:nvGrpSpPr>
          <p:cNvPr id="18" name="Group 17">
            <a:extLst>
              <a:ext uri="{FF2B5EF4-FFF2-40B4-BE49-F238E27FC236}">
                <a16:creationId xmlns:a16="http://schemas.microsoft.com/office/drawing/2014/main" id="{12099850-773E-4C81-8174-BC222680C60C}"/>
              </a:ext>
            </a:extLst>
          </p:cNvPr>
          <p:cNvGrpSpPr/>
          <p:nvPr/>
        </p:nvGrpSpPr>
        <p:grpSpPr>
          <a:xfrm>
            <a:off x="2730538" y="2879663"/>
            <a:ext cx="6730923" cy="1967031"/>
            <a:chOff x="2568362" y="2968765"/>
            <a:chExt cx="6730923" cy="1967031"/>
          </a:xfrm>
        </p:grpSpPr>
        <p:sp>
          <p:nvSpPr>
            <p:cNvPr id="14" name="Rectangle 13">
              <a:extLst>
                <a:ext uri="{FF2B5EF4-FFF2-40B4-BE49-F238E27FC236}">
                  <a16:creationId xmlns:a16="http://schemas.microsoft.com/office/drawing/2014/main" id="{353E49DB-1339-445C-A1C5-634333EE62A5}"/>
                </a:ext>
              </a:extLst>
            </p:cNvPr>
            <p:cNvSpPr/>
            <p:nvPr/>
          </p:nvSpPr>
          <p:spPr>
            <a:xfrm>
              <a:off x="2568362" y="2988662"/>
              <a:ext cx="1290917" cy="1947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A440A4A-B859-4A4B-B86C-1869CF9429A4}"/>
                </a:ext>
              </a:extLst>
            </p:cNvPr>
            <p:cNvSpPr/>
            <p:nvPr/>
          </p:nvSpPr>
          <p:spPr>
            <a:xfrm>
              <a:off x="4381697" y="2968765"/>
              <a:ext cx="1290917" cy="1947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9547F82-0F93-48BD-A6F1-2BB681E35847}"/>
                </a:ext>
              </a:extLst>
            </p:cNvPr>
            <p:cNvSpPr/>
            <p:nvPr/>
          </p:nvSpPr>
          <p:spPr>
            <a:xfrm>
              <a:off x="6195033" y="2988662"/>
              <a:ext cx="1290917" cy="1947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F2717D7-A24F-497E-A574-9B3C4904D6DA}"/>
                </a:ext>
              </a:extLst>
            </p:cNvPr>
            <p:cNvSpPr/>
            <p:nvPr/>
          </p:nvSpPr>
          <p:spPr>
            <a:xfrm>
              <a:off x="8008368" y="2988662"/>
              <a:ext cx="1290917" cy="1947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366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F842C6-2AE6-4C2A-B168-105C4A8D7FDF}"/>
              </a:ext>
            </a:extLst>
          </p:cNvPr>
          <p:cNvSpPr/>
          <p:nvPr/>
        </p:nvSpPr>
        <p:spPr>
          <a:xfrm>
            <a:off x="1156741" y="1825625"/>
            <a:ext cx="9878518" cy="124621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DC3AB52-7AF2-4096-9E75-F664D94282EB}"/>
              </a:ext>
            </a:extLst>
          </p:cNvPr>
          <p:cNvSpPr>
            <a:spLocks noGrp="1"/>
          </p:cNvSpPr>
          <p:nvPr>
            <p:ph type="title"/>
          </p:nvPr>
        </p:nvSpPr>
        <p:spPr/>
        <p:txBody>
          <a:bodyPr/>
          <a:lstStyle/>
          <a:p>
            <a:pPr algn="ctr"/>
            <a:r>
              <a:rPr lang="en-GB" dirty="0">
                <a:solidFill>
                  <a:schemeClr val="bg1"/>
                </a:solidFill>
                <a:latin typeface="Monument Extended" panose="00000500000000000000" pitchFamily="50" charset="0"/>
              </a:rPr>
              <a:t>Need a hint?</a:t>
            </a:r>
          </a:p>
        </p:txBody>
      </p:sp>
      <p:sp>
        <p:nvSpPr>
          <p:cNvPr id="3" name="Content Placeholder 2">
            <a:extLst>
              <a:ext uri="{FF2B5EF4-FFF2-40B4-BE49-F238E27FC236}">
                <a16:creationId xmlns:a16="http://schemas.microsoft.com/office/drawing/2014/main" id="{050BF61D-936A-4FCC-B4A7-76DB5356663B}"/>
              </a:ext>
            </a:extLst>
          </p:cNvPr>
          <p:cNvSpPr>
            <a:spLocks noGrp="1"/>
          </p:cNvSpPr>
          <p:nvPr>
            <p:ph idx="1"/>
          </p:nvPr>
        </p:nvSpPr>
        <p:spPr>
          <a:xfrm>
            <a:off x="838200" y="2128603"/>
            <a:ext cx="10515600" cy="4048360"/>
          </a:xfrm>
        </p:spPr>
        <p:txBody>
          <a:bodyPr/>
          <a:lstStyle/>
          <a:p>
            <a:pPr marL="0" indent="0" algn="ctr">
              <a:buNone/>
            </a:pPr>
            <a:r>
              <a:rPr lang="en-GB" dirty="0"/>
              <a:t>You were told to remember a set of four numbers at Petra!</a:t>
            </a:r>
          </a:p>
        </p:txBody>
      </p:sp>
      <p:sp>
        <p:nvSpPr>
          <p:cNvPr id="13" name="Rectangle 12">
            <a:extLst>
              <a:ext uri="{FF2B5EF4-FFF2-40B4-BE49-F238E27FC236}">
                <a16:creationId xmlns:a16="http://schemas.microsoft.com/office/drawing/2014/main" id="{2028E938-D125-4FAD-A577-CBE54B36A897}"/>
              </a:ext>
            </a:extLst>
          </p:cNvPr>
          <p:cNvSpPr/>
          <p:nvPr/>
        </p:nvSpPr>
        <p:spPr>
          <a:xfrm>
            <a:off x="3470899" y="334619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354CEB5-C863-4B5C-9CE9-C58AC1F93DAF}"/>
              </a:ext>
            </a:extLst>
          </p:cNvPr>
          <p:cNvSpPr/>
          <p:nvPr/>
        </p:nvSpPr>
        <p:spPr>
          <a:xfrm>
            <a:off x="8310042" y="3273822"/>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5" name="Graphic 14" descr="Globe">
            <a:hlinkClick r:id="rId2" action="ppaction://hlinksldjump"/>
            <a:extLst>
              <a:ext uri="{FF2B5EF4-FFF2-40B4-BE49-F238E27FC236}">
                <a16:creationId xmlns:a16="http://schemas.microsoft.com/office/drawing/2014/main" id="{64AD7427-A9E5-4484-B1EF-2E0E869819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0042" y="3253783"/>
            <a:ext cx="822121" cy="822121"/>
          </a:xfrm>
          <a:prstGeom prst="rect">
            <a:avLst/>
          </a:prstGeom>
        </p:spPr>
      </p:pic>
      <p:pic>
        <p:nvPicPr>
          <p:cNvPr id="16" name="Graphic 15" descr="Back">
            <a:hlinkClick r:id="" action="ppaction://hlinkshowjump?jump=lastslideviewed"/>
            <a:extLst>
              <a:ext uri="{FF2B5EF4-FFF2-40B4-BE49-F238E27FC236}">
                <a16:creationId xmlns:a16="http://schemas.microsoft.com/office/drawing/2014/main" id="{27C7ABFD-8D5D-4B95-AB41-E91AE97B66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4759" y="3280016"/>
            <a:ext cx="914400" cy="914400"/>
          </a:xfrm>
          <a:prstGeom prst="rect">
            <a:avLst/>
          </a:prstGeom>
        </p:spPr>
      </p:pic>
      <p:sp>
        <p:nvSpPr>
          <p:cNvPr id="17" name="TextBox 16">
            <a:extLst>
              <a:ext uri="{FF2B5EF4-FFF2-40B4-BE49-F238E27FC236}">
                <a16:creationId xmlns:a16="http://schemas.microsoft.com/office/drawing/2014/main" id="{E0FAFF6D-0E92-4180-BEE7-67DB43EE4EEC}"/>
              </a:ext>
            </a:extLst>
          </p:cNvPr>
          <p:cNvSpPr txBox="1"/>
          <p:nvPr/>
        </p:nvSpPr>
        <p:spPr>
          <a:xfrm>
            <a:off x="2914306" y="4432487"/>
            <a:ext cx="2203554" cy="646331"/>
          </a:xfrm>
          <a:prstGeom prst="rect">
            <a:avLst/>
          </a:prstGeom>
          <a:noFill/>
        </p:spPr>
        <p:txBody>
          <a:bodyPr wrap="square" rtlCol="0">
            <a:spAutoFit/>
          </a:bodyPr>
          <a:lstStyle/>
          <a:p>
            <a:pPr algn="ctr"/>
            <a:r>
              <a:rPr lang="en-GB" sz="3600" dirty="0"/>
              <a:t>Try again</a:t>
            </a:r>
          </a:p>
        </p:txBody>
      </p:sp>
      <p:sp>
        <p:nvSpPr>
          <p:cNvPr id="18" name="TextBox 17">
            <a:extLst>
              <a:ext uri="{FF2B5EF4-FFF2-40B4-BE49-F238E27FC236}">
                <a16:creationId xmlns:a16="http://schemas.microsoft.com/office/drawing/2014/main" id="{F4EE13A4-307F-460C-90FA-29E5DE628F8A}"/>
              </a:ext>
            </a:extLst>
          </p:cNvPr>
          <p:cNvSpPr txBox="1"/>
          <p:nvPr/>
        </p:nvSpPr>
        <p:spPr>
          <a:xfrm>
            <a:off x="7193966" y="4432487"/>
            <a:ext cx="3203773" cy="646331"/>
          </a:xfrm>
          <a:prstGeom prst="rect">
            <a:avLst/>
          </a:prstGeom>
          <a:noFill/>
        </p:spPr>
        <p:txBody>
          <a:bodyPr wrap="square" rtlCol="0">
            <a:spAutoFit/>
          </a:bodyPr>
          <a:lstStyle/>
          <a:p>
            <a:pPr algn="ctr"/>
            <a:r>
              <a:rPr lang="en-GB" sz="3600" dirty="0"/>
              <a:t>Check locations</a:t>
            </a:r>
          </a:p>
        </p:txBody>
      </p:sp>
    </p:spTree>
    <p:extLst>
      <p:ext uri="{BB962C8B-B14F-4D97-AF65-F5344CB8AC3E}">
        <p14:creationId xmlns:p14="http://schemas.microsoft.com/office/powerpoint/2010/main" val="49572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688198D-163B-46CC-A56E-0C34DDC9E920}"/>
              </a:ext>
            </a:extLst>
          </p:cNvPr>
          <p:cNvSpPr/>
          <p:nvPr/>
        </p:nvSpPr>
        <p:spPr>
          <a:xfrm>
            <a:off x="4263173" y="172869"/>
            <a:ext cx="6139088" cy="374086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B843296-69DB-4D98-AC01-3AFC5452E68A}"/>
              </a:ext>
            </a:extLst>
          </p:cNvPr>
          <p:cNvSpPr>
            <a:spLocks noGrp="1"/>
          </p:cNvSpPr>
          <p:nvPr>
            <p:ph type="title"/>
          </p:nvPr>
        </p:nvSpPr>
        <p:spPr>
          <a:xfrm>
            <a:off x="4381748" y="186714"/>
            <a:ext cx="5868824" cy="3607099"/>
          </a:xfrm>
        </p:spPr>
        <p:txBody>
          <a:bodyPr>
            <a:normAutofit fontScale="90000"/>
          </a:bodyPr>
          <a:lstStyle/>
          <a:p>
            <a:r>
              <a:rPr lang="en-GB" dirty="0"/>
              <a:t>The phone tells you where the keypad for the door is hidden… now to work out the door code. It’s a five- letter password followed by a two-digit number</a:t>
            </a:r>
          </a:p>
        </p:txBody>
      </p:sp>
      <p:sp>
        <p:nvSpPr>
          <p:cNvPr id="4" name="Rectangle 3">
            <a:extLst>
              <a:ext uri="{FF2B5EF4-FFF2-40B4-BE49-F238E27FC236}">
                <a16:creationId xmlns:a16="http://schemas.microsoft.com/office/drawing/2014/main" id="{5660D5B7-BB86-47A4-8D37-F6FBC50FE69D}"/>
              </a:ext>
            </a:extLst>
          </p:cNvPr>
          <p:cNvSpPr/>
          <p:nvPr/>
        </p:nvSpPr>
        <p:spPr>
          <a:xfrm>
            <a:off x="251363" y="585551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Graphic 4" descr="Question Mark">
            <a:hlinkClick r:id="" action="ppaction://hlinkshowjump?jump=nextslide"/>
            <a:extLst>
              <a:ext uri="{FF2B5EF4-FFF2-40B4-BE49-F238E27FC236}">
                <a16:creationId xmlns:a16="http://schemas.microsoft.com/office/drawing/2014/main" id="{B575FF30-C486-47A7-9196-5C51FFF086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230" y="5855515"/>
            <a:ext cx="770388" cy="770388"/>
          </a:xfrm>
          <a:prstGeom prst="rect">
            <a:avLst/>
          </a:prstGeom>
        </p:spPr>
      </p:pic>
      <p:sp>
        <p:nvSpPr>
          <p:cNvPr id="6" name="Rectangle 5">
            <a:extLst>
              <a:ext uri="{FF2B5EF4-FFF2-40B4-BE49-F238E27FC236}">
                <a16:creationId xmlns:a16="http://schemas.microsoft.com/office/drawing/2014/main" id="{CC2E7F2F-15BE-451E-8E0B-8F2F9882CC79}"/>
              </a:ext>
            </a:extLst>
          </p:cNvPr>
          <p:cNvSpPr/>
          <p:nvPr/>
        </p:nvSpPr>
        <p:spPr>
          <a:xfrm>
            <a:off x="11109427" y="585551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Globe">
            <a:hlinkClick r:id="rId4" action="ppaction://hlinksldjump"/>
            <a:extLst>
              <a:ext uri="{FF2B5EF4-FFF2-40B4-BE49-F238E27FC236}">
                <a16:creationId xmlns:a16="http://schemas.microsoft.com/office/drawing/2014/main" id="{5C5CB6A1-A80C-4A51-A759-D58BAB127D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9427" y="5835476"/>
            <a:ext cx="822121" cy="822121"/>
          </a:xfrm>
          <a:prstGeom prst="rect">
            <a:avLst/>
          </a:prstGeom>
        </p:spPr>
      </p:pic>
      <p:sp>
        <p:nvSpPr>
          <p:cNvPr id="8" name="Rectangle 7">
            <a:extLst>
              <a:ext uri="{FF2B5EF4-FFF2-40B4-BE49-F238E27FC236}">
                <a16:creationId xmlns:a16="http://schemas.microsoft.com/office/drawing/2014/main" id="{8D23313A-B721-4347-ACA9-92DF1AFD7382}"/>
              </a:ext>
            </a:extLst>
          </p:cNvPr>
          <p:cNvSpPr/>
          <p:nvPr/>
        </p:nvSpPr>
        <p:spPr>
          <a:xfrm>
            <a:off x="5680395" y="5887133"/>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Graphic 8" descr="Checkmark">
            <a:hlinkClick r:id="rId7" action="ppaction://hlinksldjump"/>
            <a:extLst>
              <a:ext uri="{FF2B5EF4-FFF2-40B4-BE49-F238E27FC236}">
                <a16:creationId xmlns:a16="http://schemas.microsoft.com/office/drawing/2014/main" id="{97CBEBF8-CC58-476A-BECF-825886C47C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27856" y="5930400"/>
            <a:ext cx="727197" cy="727197"/>
          </a:xfrm>
          <a:prstGeom prst="rect">
            <a:avLst/>
          </a:prstGeom>
        </p:spPr>
      </p:pic>
      <p:grpSp>
        <p:nvGrpSpPr>
          <p:cNvPr id="18" name="Group 17">
            <a:extLst>
              <a:ext uri="{FF2B5EF4-FFF2-40B4-BE49-F238E27FC236}">
                <a16:creationId xmlns:a16="http://schemas.microsoft.com/office/drawing/2014/main" id="{A4F3895E-DFCA-4619-A768-385D92ECC4CD}"/>
              </a:ext>
            </a:extLst>
          </p:cNvPr>
          <p:cNvGrpSpPr/>
          <p:nvPr/>
        </p:nvGrpSpPr>
        <p:grpSpPr>
          <a:xfrm>
            <a:off x="1586612" y="4129678"/>
            <a:ext cx="9018775" cy="1325566"/>
            <a:chOff x="1325189" y="4111922"/>
            <a:chExt cx="9018775" cy="1325566"/>
          </a:xfrm>
        </p:grpSpPr>
        <p:sp>
          <p:nvSpPr>
            <p:cNvPr id="10" name="Rectangle 9">
              <a:extLst>
                <a:ext uri="{FF2B5EF4-FFF2-40B4-BE49-F238E27FC236}">
                  <a16:creationId xmlns:a16="http://schemas.microsoft.com/office/drawing/2014/main" id="{4F1EE0FD-602A-4317-A407-B0967C1B95DF}"/>
                </a:ext>
              </a:extLst>
            </p:cNvPr>
            <p:cNvSpPr/>
            <p:nvPr/>
          </p:nvSpPr>
          <p:spPr>
            <a:xfrm>
              <a:off x="4001750" y="4111923"/>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8D1D16C-966E-413A-8C16-F9B61F9368E6}"/>
                </a:ext>
              </a:extLst>
            </p:cNvPr>
            <p:cNvSpPr/>
            <p:nvPr/>
          </p:nvSpPr>
          <p:spPr>
            <a:xfrm>
              <a:off x="1325189" y="4111922"/>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C54BE99-97C9-4ACA-9DD1-D5D30C4382EE}"/>
                </a:ext>
              </a:extLst>
            </p:cNvPr>
            <p:cNvSpPr/>
            <p:nvPr/>
          </p:nvSpPr>
          <p:spPr>
            <a:xfrm>
              <a:off x="2667600" y="4111923"/>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A19FEC1-2215-4BCF-928C-E6BDCF8228A9}"/>
                </a:ext>
              </a:extLst>
            </p:cNvPr>
            <p:cNvSpPr/>
            <p:nvPr/>
          </p:nvSpPr>
          <p:spPr>
            <a:xfrm>
              <a:off x="5341510" y="4111924"/>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CC7F2C-3CB2-4A92-BA5B-E29A7C4AE48F}"/>
                </a:ext>
              </a:extLst>
            </p:cNvPr>
            <p:cNvSpPr/>
            <p:nvPr/>
          </p:nvSpPr>
          <p:spPr>
            <a:xfrm>
              <a:off x="6678311" y="4111924"/>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4C0383C-5441-4EB8-BAD6-032A4A38B964}"/>
                </a:ext>
              </a:extLst>
            </p:cNvPr>
            <p:cNvSpPr/>
            <p:nvPr/>
          </p:nvSpPr>
          <p:spPr>
            <a:xfrm>
              <a:off x="8015112" y="4111924"/>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5F6227B-AF14-401D-846B-7AB2027F0988}"/>
                </a:ext>
              </a:extLst>
            </p:cNvPr>
            <p:cNvSpPr/>
            <p:nvPr/>
          </p:nvSpPr>
          <p:spPr>
            <a:xfrm>
              <a:off x="9351913" y="4111925"/>
              <a:ext cx="992051"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CDA2428C-C16F-461C-BCB9-C243423AEC42}"/>
              </a:ext>
            </a:extLst>
          </p:cNvPr>
          <p:cNvSpPr txBox="1"/>
          <p:nvPr/>
        </p:nvSpPr>
        <p:spPr>
          <a:xfrm>
            <a:off x="8466236" y="3742913"/>
            <a:ext cx="612648" cy="369332"/>
          </a:xfrm>
          <a:prstGeom prst="rect">
            <a:avLst/>
          </a:prstGeom>
          <a:noFill/>
        </p:spPr>
        <p:txBody>
          <a:bodyPr wrap="square" rtlCol="0">
            <a:spAutoFit/>
          </a:bodyPr>
          <a:lstStyle/>
          <a:p>
            <a:pPr algn="ctr"/>
            <a:r>
              <a:rPr lang="en-GB" dirty="0"/>
              <a:t>TA</a:t>
            </a:r>
          </a:p>
        </p:txBody>
      </p:sp>
    </p:spTree>
    <p:extLst>
      <p:ext uri="{BB962C8B-B14F-4D97-AF65-F5344CB8AC3E}">
        <p14:creationId xmlns:p14="http://schemas.microsoft.com/office/powerpoint/2010/main" val="2216733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004593-E78D-41FB-975C-96ECAB86BB4F}"/>
              </a:ext>
            </a:extLst>
          </p:cNvPr>
          <p:cNvSpPr/>
          <p:nvPr/>
        </p:nvSpPr>
        <p:spPr>
          <a:xfrm>
            <a:off x="1156741" y="1690689"/>
            <a:ext cx="9878518" cy="158932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A6F0C9-1BB5-4AF3-8D74-305892780680}"/>
              </a:ext>
            </a:extLst>
          </p:cNvPr>
          <p:cNvSpPr>
            <a:spLocks noGrp="1"/>
          </p:cNvSpPr>
          <p:nvPr>
            <p:ph type="title"/>
          </p:nvPr>
        </p:nvSpPr>
        <p:spPr/>
        <p:txBody>
          <a:bodyPr/>
          <a:lstStyle/>
          <a:p>
            <a:pPr algn="ctr"/>
            <a:r>
              <a:rPr lang="en-GB" dirty="0">
                <a:solidFill>
                  <a:schemeClr val="bg1"/>
                </a:solidFill>
                <a:latin typeface="Monument Extended" panose="00000500000000000000" pitchFamily="50" charset="0"/>
              </a:rPr>
              <a:t>Need help?</a:t>
            </a:r>
          </a:p>
        </p:txBody>
      </p:sp>
      <p:sp>
        <p:nvSpPr>
          <p:cNvPr id="3" name="Content Placeholder 2">
            <a:extLst>
              <a:ext uri="{FF2B5EF4-FFF2-40B4-BE49-F238E27FC236}">
                <a16:creationId xmlns:a16="http://schemas.microsoft.com/office/drawing/2014/main" id="{22140E74-C633-4526-A8E6-854026E0987D}"/>
              </a:ext>
            </a:extLst>
          </p:cNvPr>
          <p:cNvSpPr>
            <a:spLocks noGrp="1"/>
          </p:cNvSpPr>
          <p:nvPr>
            <p:ph idx="1"/>
          </p:nvPr>
        </p:nvSpPr>
        <p:spPr/>
        <p:txBody>
          <a:bodyPr/>
          <a:lstStyle/>
          <a:p>
            <a:pPr marL="0" indent="0" algn="ctr">
              <a:buNone/>
            </a:pPr>
            <a:r>
              <a:rPr lang="en-GB" dirty="0"/>
              <a:t>The 5 letter word comes from your Machu Picchu code breaking</a:t>
            </a:r>
          </a:p>
          <a:p>
            <a:pPr marL="0" indent="0" algn="ctr">
              <a:buNone/>
            </a:pPr>
            <a:r>
              <a:rPr lang="en-GB" dirty="0"/>
              <a:t>The two digit number is the number of differences between the two terracotta army pictures</a:t>
            </a:r>
          </a:p>
        </p:txBody>
      </p:sp>
      <p:sp>
        <p:nvSpPr>
          <p:cNvPr id="13" name="Rectangle 12">
            <a:extLst>
              <a:ext uri="{FF2B5EF4-FFF2-40B4-BE49-F238E27FC236}">
                <a16:creationId xmlns:a16="http://schemas.microsoft.com/office/drawing/2014/main" id="{FA5C8362-85BC-45F1-A51F-B09A8E6CA45F}"/>
              </a:ext>
            </a:extLst>
          </p:cNvPr>
          <p:cNvSpPr/>
          <p:nvPr/>
        </p:nvSpPr>
        <p:spPr>
          <a:xfrm>
            <a:off x="3470899" y="3644163"/>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CC54911-AE28-47BB-81CB-B1F65712F6EF}"/>
              </a:ext>
            </a:extLst>
          </p:cNvPr>
          <p:cNvSpPr/>
          <p:nvPr/>
        </p:nvSpPr>
        <p:spPr>
          <a:xfrm>
            <a:off x="8310042" y="35717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5" name="Graphic 14" descr="Globe">
            <a:hlinkClick r:id="rId2" action="ppaction://hlinksldjump"/>
            <a:extLst>
              <a:ext uri="{FF2B5EF4-FFF2-40B4-BE49-F238E27FC236}">
                <a16:creationId xmlns:a16="http://schemas.microsoft.com/office/drawing/2014/main" id="{96B55BA4-0537-4229-8313-DF90FF707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0042" y="3551751"/>
            <a:ext cx="822121" cy="822121"/>
          </a:xfrm>
          <a:prstGeom prst="rect">
            <a:avLst/>
          </a:prstGeom>
        </p:spPr>
      </p:pic>
      <p:pic>
        <p:nvPicPr>
          <p:cNvPr id="16" name="Graphic 15" descr="Back">
            <a:hlinkClick r:id="" action="ppaction://hlinkshowjump?jump=lastslideviewed"/>
            <a:extLst>
              <a:ext uri="{FF2B5EF4-FFF2-40B4-BE49-F238E27FC236}">
                <a16:creationId xmlns:a16="http://schemas.microsoft.com/office/drawing/2014/main" id="{6F18A0E7-0F6F-4AE7-B0D3-F4CCC6574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4759" y="3577984"/>
            <a:ext cx="914400" cy="914400"/>
          </a:xfrm>
          <a:prstGeom prst="rect">
            <a:avLst/>
          </a:prstGeom>
        </p:spPr>
      </p:pic>
      <p:sp>
        <p:nvSpPr>
          <p:cNvPr id="17" name="TextBox 16">
            <a:extLst>
              <a:ext uri="{FF2B5EF4-FFF2-40B4-BE49-F238E27FC236}">
                <a16:creationId xmlns:a16="http://schemas.microsoft.com/office/drawing/2014/main" id="{E19F650C-CC24-4A7A-BA37-F5A1B998E333}"/>
              </a:ext>
            </a:extLst>
          </p:cNvPr>
          <p:cNvSpPr txBox="1"/>
          <p:nvPr/>
        </p:nvSpPr>
        <p:spPr>
          <a:xfrm>
            <a:off x="2914306" y="4730455"/>
            <a:ext cx="2203554" cy="646331"/>
          </a:xfrm>
          <a:prstGeom prst="rect">
            <a:avLst/>
          </a:prstGeom>
          <a:noFill/>
        </p:spPr>
        <p:txBody>
          <a:bodyPr wrap="square" rtlCol="0">
            <a:spAutoFit/>
          </a:bodyPr>
          <a:lstStyle/>
          <a:p>
            <a:pPr algn="ctr"/>
            <a:r>
              <a:rPr lang="en-GB" sz="3600" dirty="0"/>
              <a:t>Try again</a:t>
            </a:r>
          </a:p>
        </p:txBody>
      </p:sp>
      <p:sp>
        <p:nvSpPr>
          <p:cNvPr id="18" name="TextBox 17">
            <a:extLst>
              <a:ext uri="{FF2B5EF4-FFF2-40B4-BE49-F238E27FC236}">
                <a16:creationId xmlns:a16="http://schemas.microsoft.com/office/drawing/2014/main" id="{8A7204EB-BC94-4700-8D01-FFDB75AF077C}"/>
              </a:ext>
            </a:extLst>
          </p:cNvPr>
          <p:cNvSpPr txBox="1"/>
          <p:nvPr/>
        </p:nvSpPr>
        <p:spPr>
          <a:xfrm>
            <a:off x="7193966" y="4730455"/>
            <a:ext cx="3203773" cy="646331"/>
          </a:xfrm>
          <a:prstGeom prst="rect">
            <a:avLst/>
          </a:prstGeom>
          <a:noFill/>
        </p:spPr>
        <p:txBody>
          <a:bodyPr wrap="square" rtlCol="0">
            <a:spAutoFit/>
          </a:bodyPr>
          <a:lstStyle/>
          <a:p>
            <a:pPr algn="ctr"/>
            <a:r>
              <a:rPr lang="en-GB" sz="3600" dirty="0"/>
              <a:t>Check locations</a:t>
            </a:r>
          </a:p>
        </p:txBody>
      </p:sp>
    </p:spTree>
    <p:extLst>
      <p:ext uri="{BB962C8B-B14F-4D97-AF65-F5344CB8AC3E}">
        <p14:creationId xmlns:p14="http://schemas.microsoft.com/office/powerpoint/2010/main" val="1612401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58AA-60FD-4769-BEE7-ED5F7AEEFAD6}"/>
              </a:ext>
            </a:extLst>
          </p:cNvPr>
          <p:cNvSpPr>
            <a:spLocks noGrp="1"/>
          </p:cNvSpPr>
          <p:nvPr>
            <p:ph type="title"/>
          </p:nvPr>
        </p:nvSpPr>
        <p:spPr>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GB" dirty="0">
                <a:solidFill>
                  <a:schemeClr val="tx1"/>
                </a:solidFill>
              </a:rPr>
              <a:t>You go to open the door, but realise it’s also padlocked… what is the three-digit combination?</a:t>
            </a:r>
          </a:p>
        </p:txBody>
      </p:sp>
      <p:sp>
        <p:nvSpPr>
          <p:cNvPr id="3" name="Content Placeholder 2">
            <a:extLst>
              <a:ext uri="{FF2B5EF4-FFF2-40B4-BE49-F238E27FC236}">
                <a16:creationId xmlns:a16="http://schemas.microsoft.com/office/drawing/2014/main" id="{CA0859A8-567B-4A88-961B-4139D3912873}"/>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id="{633B4B7C-D169-4156-9F91-80C88FBD11F2}"/>
              </a:ext>
            </a:extLst>
          </p:cNvPr>
          <p:cNvSpPr/>
          <p:nvPr/>
        </p:nvSpPr>
        <p:spPr>
          <a:xfrm>
            <a:off x="251363" y="585551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Graphic 4" descr="Question Mark">
            <a:hlinkClick r:id="" action="ppaction://hlinkshowjump?jump=nextslide"/>
            <a:extLst>
              <a:ext uri="{FF2B5EF4-FFF2-40B4-BE49-F238E27FC236}">
                <a16:creationId xmlns:a16="http://schemas.microsoft.com/office/drawing/2014/main" id="{C57BE9AB-1E9C-42C7-810F-F318B9C750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230" y="5855515"/>
            <a:ext cx="770388" cy="770388"/>
          </a:xfrm>
          <a:prstGeom prst="rect">
            <a:avLst/>
          </a:prstGeom>
        </p:spPr>
      </p:pic>
      <p:sp>
        <p:nvSpPr>
          <p:cNvPr id="6" name="Rectangle 5">
            <a:extLst>
              <a:ext uri="{FF2B5EF4-FFF2-40B4-BE49-F238E27FC236}">
                <a16:creationId xmlns:a16="http://schemas.microsoft.com/office/drawing/2014/main" id="{265592F9-AFBA-4DD2-8EA6-036BCCA42D93}"/>
              </a:ext>
            </a:extLst>
          </p:cNvPr>
          <p:cNvSpPr/>
          <p:nvPr/>
        </p:nvSpPr>
        <p:spPr>
          <a:xfrm>
            <a:off x="11109427" y="5855515"/>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7" name="Graphic 6" descr="Globe">
            <a:hlinkClick r:id="rId5" action="ppaction://hlinksldjump"/>
            <a:extLst>
              <a:ext uri="{FF2B5EF4-FFF2-40B4-BE49-F238E27FC236}">
                <a16:creationId xmlns:a16="http://schemas.microsoft.com/office/drawing/2014/main" id="{F1F4F9AD-4AAB-4583-83A3-977DCE53D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09427" y="5835476"/>
            <a:ext cx="822121" cy="822121"/>
          </a:xfrm>
          <a:prstGeom prst="rect">
            <a:avLst/>
          </a:prstGeom>
        </p:spPr>
      </p:pic>
      <p:sp>
        <p:nvSpPr>
          <p:cNvPr id="8" name="Rectangle 7">
            <a:extLst>
              <a:ext uri="{FF2B5EF4-FFF2-40B4-BE49-F238E27FC236}">
                <a16:creationId xmlns:a16="http://schemas.microsoft.com/office/drawing/2014/main" id="{498084EE-3EBE-4607-877E-D50C8835CC0F}"/>
              </a:ext>
            </a:extLst>
          </p:cNvPr>
          <p:cNvSpPr/>
          <p:nvPr/>
        </p:nvSpPr>
        <p:spPr>
          <a:xfrm>
            <a:off x="5672006" y="5897678"/>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Graphic 8" descr="Checkmark">
            <a:hlinkClick r:id="rId8" action="ppaction://hlinksldjump"/>
            <a:extLst>
              <a:ext uri="{FF2B5EF4-FFF2-40B4-BE49-F238E27FC236}">
                <a16:creationId xmlns:a16="http://schemas.microsoft.com/office/drawing/2014/main" id="{CEC256D6-764F-490E-930D-96EA7F0E5F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9467" y="5940945"/>
            <a:ext cx="727197" cy="727197"/>
          </a:xfrm>
          <a:prstGeom prst="rect">
            <a:avLst/>
          </a:prstGeom>
        </p:spPr>
      </p:pic>
      <p:grpSp>
        <p:nvGrpSpPr>
          <p:cNvPr id="13" name="Group 12">
            <a:extLst>
              <a:ext uri="{FF2B5EF4-FFF2-40B4-BE49-F238E27FC236}">
                <a16:creationId xmlns:a16="http://schemas.microsoft.com/office/drawing/2014/main" id="{354BE250-92D2-4744-9424-3620B683601A}"/>
              </a:ext>
            </a:extLst>
          </p:cNvPr>
          <p:cNvGrpSpPr/>
          <p:nvPr/>
        </p:nvGrpSpPr>
        <p:grpSpPr>
          <a:xfrm>
            <a:off x="3358730" y="2823099"/>
            <a:ext cx="5448670" cy="1677880"/>
            <a:chOff x="3542190" y="2556769"/>
            <a:chExt cx="5448670" cy="1677880"/>
          </a:xfrm>
        </p:grpSpPr>
        <p:sp>
          <p:nvSpPr>
            <p:cNvPr id="10" name="Rectangle 9">
              <a:extLst>
                <a:ext uri="{FF2B5EF4-FFF2-40B4-BE49-F238E27FC236}">
                  <a16:creationId xmlns:a16="http://schemas.microsoft.com/office/drawing/2014/main" id="{15456B09-87E7-4F89-8E0D-8C32F8C1A632}"/>
                </a:ext>
              </a:extLst>
            </p:cNvPr>
            <p:cNvSpPr/>
            <p:nvPr/>
          </p:nvSpPr>
          <p:spPr>
            <a:xfrm>
              <a:off x="3542190" y="2556769"/>
              <a:ext cx="1296140" cy="16778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084A1C4-025A-4784-A0CD-310951EBEB1C}"/>
                </a:ext>
              </a:extLst>
            </p:cNvPr>
            <p:cNvSpPr/>
            <p:nvPr/>
          </p:nvSpPr>
          <p:spPr>
            <a:xfrm>
              <a:off x="5618455" y="2556769"/>
              <a:ext cx="1296140" cy="16778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30623E4-3C96-415A-9C85-1B3980E42028}"/>
                </a:ext>
              </a:extLst>
            </p:cNvPr>
            <p:cNvSpPr/>
            <p:nvPr/>
          </p:nvSpPr>
          <p:spPr>
            <a:xfrm>
              <a:off x="7694720" y="2556769"/>
              <a:ext cx="1296140" cy="16778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42A8A760-F2EF-4CD3-850F-06E56949DA4A}"/>
              </a:ext>
            </a:extLst>
          </p:cNvPr>
          <p:cNvSpPr txBox="1"/>
          <p:nvPr/>
        </p:nvSpPr>
        <p:spPr>
          <a:xfrm>
            <a:off x="7853006" y="2453767"/>
            <a:ext cx="612648" cy="369332"/>
          </a:xfrm>
          <a:prstGeom prst="rect">
            <a:avLst/>
          </a:prstGeom>
          <a:noFill/>
        </p:spPr>
        <p:txBody>
          <a:bodyPr wrap="square" rtlCol="0">
            <a:spAutoFit/>
          </a:bodyPr>
          <a:lstStyle/>
          <a:p>
            <a:pPr algn="ctr"/>
            <a:r>
              <a:rPr lang="en-GB" dirty="0" err="1"/>
              <a:t>CtR</a:t>
            </a:r>
            <a:endParaRPr lang="en-GB" dirty="0"/>
          </a:p>
        </p:txBody>
      </p:sp>
    </p:spTree>
    <p:extLst>
      <p:ext uri="{BB962C8B-B14F-4D97-AF65-F5344CB8AC3E}">
        <p14:creationId xmlns:p14="http://schemas.microsoft.com/office/powerpoint/2010/main" val="3607305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8AC4DB-8EE5-4D05-ADFB-BD72871C2965}"/>
              </a:ext>
            </a:extLst>
          </p:cNvPr>
          <p:cNvSpPr/>
          <p:nvPr/>
        </p:nvSpPr>
        <p:spPr>
          <a:xfrm>
            <a:off x="838200" y="1825625"/>
            <a:ext cx="10515600" cy="254634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681AD21-28AB-4BDD-B260-7C7BC982A167}"/>
              </a:ext>
            </a:extLst>
          </p:cNvPr>
          <p:cNvSpPr>
            <a:spLocks noGrp="1"/>
          </p:cNvSpPr>
          <p:nvPr>
            <p:ph type="title"/>
          </p:nvPr>
        </p:nvSpPr>
        <p:spPr/>
        <p:txBody>
          <a:bodyPr/>
          <a:lstStyle/>
          <a:p>
            <a:pPr algn="ctr"/>
            <a:r>
              <a:rPr lang="en-GB" dirty="0">
                <a:solidFill>
                  <a:schemeClr val="bg1"/>
                </a:solidFill>
                <a:latin typeface="Monument Extended" panose="00000500000000000000" pitchFamily="50" charset="0"/>
              </a:rPr>
              <a:t>Need help?</a:t>
            </a:r>
          </a:p>
        </p:txBody>
      </p:sp>
      <p:sp>
        <p:nvSpPr>
          <p:cNvPr id="3" name="Content Placeholder 2">
            <a:extLst>
              <a:ext uri="{FF2B5EF4-FFF2-40B4-BE49-F238E27FC236}">
                <a16:creationId xmlns:a16="http://schemas.microsoft.com/office/drawing/2014/main" id="{5E440F04-1BCD-4366-9B54-5B84449D4E36}"/>
              </a:ext>
            </a:extLst>
          </p:cNvPr>
          <p:cNvSpPr>
            <a:spLocks noGrp="1"/>
          </p:cNvSpPr>
          <p:nvPr>
            <p:ph idx="1"/>
          </p:nvPr>
        </p:nvSpPr>
        <p:spPr>
          <a:xfrm>
            <a:off x="838200" y="1928759"/>
            <a:ext cx="10515600" cy="4248204"/>
          </a:xfrm>
        </p:spPr>
        <p:txBody>
          <a:bodyPr/>
          <a:lstStyle/>
          <a:p>
            <a:r>
              <a:rPr lang="en-GB" dirty="0"/>
              <a:t>The first number was told to you at Victoria Falls</a:t>
            </a:r>
          </a:p>
          <a:p>
            <a:r>
              <a:rPr lang="en-GB" dirty="0"/>
              <a:t>The second number you learnt from unscrambling some anagrams at the Taj Mahal</a:t>
            </a:r>
          </a:p>
          <a:p>
            <a:r>
              <a:rPr lang="en-GB" dirty="0"/>
              <a:t>The final number was the number of items you had to find at Christ the Redeemer</a:t>
            </a:r>
          </a:p>
        </p:txBody>
      </p:sp>
      <p:sp>
        <p:nvSpPr>
          <p:cNvPr id="13" name="Rectangle 12">
            <a:extLst>
              <a:ext uri="{FF2B5EF4-FFF2-40B4-BE49-F238E27FC236}">
                <a16:creationId xmlns:a16="http://schemas.microsoft.com/office/drawing/2014/main" id="{A55ABBB0-CA82-4685-A539-B1E66329E399}"/>
              </a:ext>
            </a:extLst>
          </p:cNvPr>
          <p:cNvSpPr/>
          <p:nvPr/>
        </p:nvSpPr>
        <p:spPr>
          <a:xfrm>
            <a:off x="3455909" y="4579277"/>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35FAAA-890B-46E7-A2CE-6B46B631D68A}"/>
              </a:ext>
            </a:extLst>
          </p:cNvPr>
          <p:cNvSpPr/>
          <p:nvPr/>
        </p:nvSpPr>
        <p:spPr>
          <a:xfrm>
            <a:off x="8295052" y="450690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5" name="Graphic 14" descr="Globe">
            <a:hlinkClick r:id="rId2" action="ppaction://hlinksldjump"/>
            <a:extLst>
              <a:ext uri="{FF2B5EF4-FFF2-40B4-BE49-F238E27FC236}">
                <a16:creationId xmlns:a16="http://schemas.microsoft.com/office/drawing/2014/main" id="{2A5B0B63-B9CB-440B-A0C0-9DAE73A15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95052" y="4486865"/>
            <a:ext cx="822121" cy="822121"/>
          </a:xfrm>
          <a:prstGeom prst="rect">
            <a:avLst/>
          </a:prstGeom>
        </p:spPr>
      </p:pic>
      <p:pic>
        <p:nvPicPr>
          <p:cNvPr id="16" name="Graphic 15" descr="Back">
            <a:hlinkClick r:id="" action="ppaction://hlinkshowjump?jump=lastslideviewed"/>
            <a:extLst>
              <a:ext uri="{FF2B5EF4-FFF2-40B4-BE49-F238E27FC236}">
                <a16:creationId xmlns:a16="http://schemas.microsoft.com/office/drawing/2014/main" id="{24E20F8A-663E-4A16-B532-53C8718D5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9769" y="4513098"/>
            <a:ext cx="914400" cy="914400"/>
          </a:xfrm>
          <a:prstGeom prst="rect">
            <a:avLst/>
          </a:prstGeom>
        </p:spPr>
      </p:pic>
      <p:sp>
        <p:nvSpPr>
          <p:cNvPr id="17" name="TextBox 16">
            <a:extLst>
              <a:ext uri="{FF2B5EF4-FFF2-40B4-BE49-F238E27FC236}">
                <a16:creationId xmlns:a16="http://schemas.microsoft.com/office/drawing/2014/main" id="{A932F2E8-E502-4A71-890A-ECCEE56C3D0C}"/>
              </a:ext>
            </a:extLst>
          </p:cNvPr>
          <p:cNvSpPr txBox="1"/>
          <p:nvPr/>
        </p:nvSpPr>
        <p:spPr>
          <a:xfrm>
            <a:off x="2899316" y="5665569"/>
            <a:ext cx="2203554" cy="646331"/>
          </a:xfrm>
          <a:prstGeom prst="rect">
            <a:avLst/>
          </a:prstGeom>
          <a:noFill/>
        </p:spPr>
        <p:txBody>
          <a:bodyPr wrap="square" rtlCol="0">
            <a:spAutoFit/>
          </a:bodyPr>
          <a:lstStyle/>
          <a:p>
            <a:pPr algn="ctr"/>
            <a:r>
              <a:rPr lang="en-GB" sz="3600" dirty="0"/>
              <a:t>Try again</a:t>
            </a:r>
          </a:p>
        </p:txBody>
      </p:sp>
      <p:sp>
        <p:nvSpPr>
          <p:cNvPr id="18" name="TextBox 17">
            <a:extLst>
              <a:ext uri="{FF2B5EF4-FFF2-40B4-BE49-F238E27FC236}">
                <a16:creationId xmlns:a16="http://schemas.microsoft.com/office/drawing/2014/main" id="{700AAECB-9DEA-4686-8324-7FF87F0F421C}"/>
              </a:ext>
            </a:extLst>
          </p:cNvPr>
          <p:cNvSpPr txBox="1"/>
          <p:nvPr/>
        </p:nvSpPr>
        <p:spPr>
          <a:xfrm>
            <a:off x="7178976" y="5665569"/>
            <a:ext cx="3203773" cy="646331"/>
          </a:xfrm>
          <a:prstGeom prst="rect">
            <a:avLst/>
          </a:prstGeom>
          <a:noFill/>
        </p:spPr>
        <p:txBody>
          <a:bodyPr wrap="square" rtlCol="0">
            <a:spAutoFit/>
          </a:bodyPr>
          <a:lstStyle/>
          <a:p>
            <a:pPr algn="ctr"/>
            <a:r>
              <a:rPr lang="en-GB" sz="3600" dirty="0"/>
              <a:t>Check locations</a:t>
            </a:r>
          </a:p>
        </p:txBody>
      </p:sp>
    </p:spTree>
    <p:extLst>
      <p:ext uri="{BB962C8B-B14F-4D97-AF65-F5344CB8AC3E}">
        <p14:creationId xmlns:p14="http://schemas.microsoft.com/office/powerpoint/2010/main" val="1306777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A1421C-2581-4348-9831-F01B2EE986AF}"/>
              </a:ext>
            </a:extLst>
          </p:cNvPr>
          <p:cNvSpPr/>
          <p:nvPr/>
        </p:nvSpPr>
        <p:spPr>
          <a:xfrm>
            <a:off x="2533185" y="2164595"/>
            <a:ext cx="7125629" cy="2690735"/>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7003CA0-ACFC-4187-95FF-070644768211}"/>
              </a:ext>
            </a:extLst>
          </p:cNvPr>
          <p:cNvSpPr>
            <a:spLocks noGrp="1"/>
          </p:cNvSpPr>
          <p:nvPr>
            <p:ph type="ctrTitle"/>
          </p:nvPr>
        </p:nvSpPr>
        <p:spPr/>
        <p:txBody>
          <a:bodyPr/>
          <a:lstStyle/>
          <a:p>
            <a:r>
              <a:rPr lang="en-GB" dirty="0"/>
              <a:t>Oops, not that one</a:t>
            </a:r>
          </a:p>
        </p:txBody>
      </p:sp>
      <p:sp>
        <p:nvSpPr>
          <p:cNvPr id="4" name="TextBox 3">
            <a:hlinkClick r:id="" action="ppaction://hlinkshowjump?jump=lastslideviewed"/>
            <a:extLst>
              <a:ext uri="{FF2B5EF4-FFF2-40B4-BE49-F238E27FC236}">
                <a16:creationId xmlns:a16="http://schemas.microsoft.com/office/drawing/2014/main" id="{D82EC389-F887-4311-B256-3F7706EC1A1F}"/>
              </a:ext>
            </a:extLst>
          </p:cNvPr>
          <p:cNvSpPr txBox="1"/>
          <p:nvPr/>
        </p:nvSpPr>
        <p:spPr>
          <a:xfrm>
            <a:off x="4657492" y="3867811"/>
            <a:ext cx="2877014" cy="540000"/>
          </a:xfrm>
          <a:prstGeom prst="rect">
            <a:avLst/>
          </a:prstGeom>
          <a:solidFill>
            <a:srgbClr val="007DB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1">
            <a:spAutoFit/>
          </a:bodyPr>
          <a:lstStyle/>
          <a:p>
            <a:r>
              <a:rPr lang="en-GB" dirty="0"/>
              <a:t>Click here to try again</a:t>
            </a:r>
          </a:p>
        </p:txBody>
      </p:sp>
    </p:spTree>
    <p:extLst>
      <p:ext uri="{BB962C8B-B14F-4D97-AF65-F5344CB8AC3E}">
        <p14:creationId xmlns:p14="http://schemas.microsoft.com/office/powerpoint/2010/main" val="2749570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B2C9-30C7-406A-BACB-8BB8BAF199E5}"/>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Congratulations!</a:t>
            </a:r>
          </a:p>
        </p:txBody>
      </p:sp>
      <p:sp>
        <p:nvSpPr>
          <p:cNvPr id="4" name="Content Placeholder 3">
            <a:extLst>
              <a:ext uri="{FF2B5EF4-FFF2-40B4-BE49-F238E27FC236}">
                <a16:creationId xmlns:a16="http://schemas.microsoft.com/office/drawing/2014/main" id="{ED3AFF59-0EFA-4C5D-AD76-E604ECA98AF3}"/>
              </a:ext>
            </a:extLst>
          </p:cNvPr>
          <p:cNvSpPr>
            <a:spLocks noGrp="1"/>
          </p:cNvSpPr>
          <p:nvPr>
            <p:ph sz="half" idx="1"/>
          </p:nvPr>
        </p:nvSpPr>
        <p:spPr>
          <a:xfrm>
            <a:off x="838200" y="2094395"/>
            <a:ext cx="5181600" cy="3844824"/>
          </a:xfrm>
        </p:spPr>
        <p:txBody>
          <a:bodyPr/>
          <a:lstStyle/>
          <a:p>
            <a:pPr marL="0" indent="0">
              <a:buNone/>
            </a:pPr>
            <a:r>
              <a:rPr lang="en-GB" dirty="0"/>
              <a:t>Click the globe below to return to the locations page to choose your next location</a:t>
            </a:r>
          </a:p>
        </p:txBody>
      </p:sp>
      <p:sp>
        <p:nvSpPr>
          <p:cNvPr id="5" name="Content Placeholder 4">
            <a:extLst>
              <a:ext uri="{FF2B5EF4-FFF2-40B4-BE49-F238E27FC236}">
                <a16:creationId xmlns:a16="http://schemas.microsoft.com/office/drawing/2014/main" id="{6E2EA3D9-BADF-4AAD-8654-80AD8316B59D}"/>
              </a:ext>
            </a:extLst>
          </p:cNvPr>
          <p:cNvSpPr>
            <a:spLocks noGrp="1"/>
          </p:cNvSpPr>
          <p:nvPr>
            <p:ph sz="half" idx="2"/>
          </p:nvPr>
        </p:nvSpPr>
        <p:spPr>
          <a:xfrm>
            <a:off x="6172199" y="2094394"/>
            <a:ext cx="5181600" cy="3844825"/>
          </a:xfrm>
        </p:spPr>
        <p:txBody>
          <a:bodyPr/>
          <a:lstStyle/>
          <a:p>
            <a:pPr marL="0" indent="0">
              <a:buNone/>
            </a:pPr>
            <a:r>
              <a:rPr lang="en-GB" dirty="0"/>
              <a:t>Or if you’ve finished all the locations and want to try the final round, click the chequered flags</a:t>
            </a:r>
          </a:p>
        </p:txBody>
      </p:sp>
      <p:pic>
        <p:nvPicPr>
          <p:cNvPr id="8" name="Graphic 7" descr="Globe">
            <a:hlinkClick r:id="rId2" action="ppaction://hlinksldjump"/>
            <a:extLst>
              <a:ext uri="{FF2B5EF4-FFF2-40B4-BE49-F238E27FC236}">
                <a16:creationId xmlns:a16="http://schemas.microsoft.com/office/drawing/2014/main" id="{79027623-35A1-47F4-95C0-7901077ABB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6700" y="3429000"/>
            <a:ext cx="1550565" cy="1550565"/>
          </a:xfrm>
          <a:prstGeom prst="rect">
            <a:avLst/>
          </a:prstGeom>
        </p:spPr>
      </p:pic>
      <p:pic>
        <p:nvPicPr>
          <p:cNvPr id="10" name="Graphic 9" descr="Race Flag">
            <a:hlinkClick r:id="rId5" action="ppaction://hlinksldjump"/>
            <a:extLst>
              <a:ext uri="{FF2B5EF4-FFF2-40B4-BE49-F238E27FC236}">
                <a16:creationId xmlns:a16="http://schemas.microsoft.com/office/drawing/2014/main" id="{F0C5E0AB-B3F1-43D5-9840-CBB87803AB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0242" y="3181524"/>
            <a:ext cx="2045515" cy="2045515"/>
          </a:xfrm>
          <a:prstGeom prst="rect">
            <a:avLst/>
          </a:prstGeom>
        </p:spPr>
      </p:pic>
    </p:spTree>
    <p:extLst>
      <p:ext uri="{BB962C8B-B14F-4D97-AF65-F5344CB8AC3E}">
        <p14:creationId xmlns:p14="http://schemas.microsoft.com/office/powerpoint/2010/main" val="2501387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5758-B623-4F46-B421-BD38A7DBFB82}"/>
              </a:ext>
            </a:extLst>
          </p:cNvPr>
          <p:cNvSpPr>
            <a:spLocks noGrp="1"/>
          </p:cNvSpPr>
          <p:nvPr>
            <p:ph type="ctrTitle"/>
          </p:nvPr>
        </p:nvSpPr>
        <p:spPr/>
        <p:txBody>
          <a:bodyPr/>
          <a:lstStyle/>
          <a:p>
            <a:r>
              <a:rPr lang="en-GB" dirty="0">
                <a:solidFill>
                  <a:schemeClr val="bg1"/>
                </a:solidFill>
                <a:latin typeface="Monument Extended" panose="00000500000000000000" pitchFamily="50" charset="0"/>
              </a:rPr>
              <a:t>You’re free!</a:t>
            </a:r>
          </a:p>
        </p:txBody>
      </p:sp>
      <p:sp>
        <p:nvSpPr>
          <p:cNvPr id="4" name="Subtitle 3">
            <a:extLst>
              <a:ext uri="{FF2B5EF4-FFF2-40B4-BE49-F238E27FC236}">
                <a16:creationId xmlns:a16="http://schemas.microsoft.com/office/drawing/2014/main" id="{4E4803C1-59D7-4170-95D5-7F4CF245FB10}"/>
              </a:ext>
            </a:extLst>
          </p:cNvPr>
          <p:cNvSpPr>
            <a:spLocks noGrp="1"/>
          </p:cNvSpPr>
          <p:nvPr>
            <p:ph type="subTitle" idx="1"/>
          </p:nvPr>
        </p:nvSpPr>
        <p:spPr>
          <a:xfrm>
            <a:off x="408432" y="3861373"/>
            <a:ext cx="11375136" cy="1195466"/>
          </a:xfrm>
        </p:spPr>
        <p:txBody>
          <a:bodyPr>
            <a:normAutofit/>
          </a:bodyPr>
          <a:lstStyle/>
          <a:p>
            <a:r>
              <a:rPr lang="en-GB" dirty="0">
                <a:latin typeface="Monument Extended" panose="00000500000000000000" pitchFamily="50" charset="0"/>
              </a:rPr>
              <a:t>Stop the clock!</a:t>
            </a:r>
          </a:p>
          <a:p>
            <a:r>
              <a:rPr lang="en-GB" dirty="0">
                <a:latin typeface="Monument Extended" panose="00000500000000000000" pitchFamily="50" charset="0"/>
              </a:rPr>
              <a:t>Remember to send in your time to the website.</a:t>
            </a:r>
          </a:p>
        </p:txBody>
      </p:sp>
      <p:sp>
        <p:nvSpPr>
          <p:cNvPr id="5" name="Subtitle 3">
            <a:extLst>
              <a:ext uri="{FF2B5EF4-FFF2-40B4-BE49-F238E27FC236}">
                <a16:creationId xmlns:a16="http://schemas.microsoft.com/office/drawing/2014/main" id="{D05C3F61-3DD1-42EB-BB17-E567D5805191}"/>
              </a:ext>
            </a:extLst>
          </p:cNvPr>
          <p:cNvSpPr txBox="1">
            <a:spLocks/>
          </p:cNvSpPr>
          <p:nvPr/>
        </p:nvSpPr>
        <p:spPr>
          <a:xfrm>
            <a:off x="1524000" y="5385166"/>
            <a:ext cx="9144000" cy="1195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chemeClr val="bg1"/>
                </a:solidFill>
                <a:latin typeface="Monument Extended" panose="00000500000000000000" pitchFamily="50" charset="0"/>
              </a:rPr>
              <a:t>Amazing job! Well done!</a:t>
            </a:r>
          </a:p>
        </p:txBody>
      </p:sp>
      <p:sp>
        <p:nvSpPr>
          <p:cNvPr id="6" name="Subtitle 3">
            <a:extLst>
              <a:ext uri="{FF2B5EF4-FFF2-40B4-BE49-F238E27FC236}">
                <a16:creationId xmlns:a16="http://schemas.microsoft.com/office/drawing/2014/main" id="{FE8B85E5-54CB-4D8F-9668-987E11D3BD15}"/>
              </a:ext>
            </a:extLst>
          </p:cNvPr>
          <p:cNvSpPr txBox="1">
            <a:spLocks/>
          </p:cNvSpPr>
          <p:nvPr/>
        </p:nvSpPr>
        <p:spPr>
          <a:xfrm>
            <a:off x="6227064" y="6238606"/>
            <a:ext cx="5964936" cy="4693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800" b="1" dirty="0">
                <a:solidFill>
                  <a:schemeClr val="bg1"/>
                </a:solidFill>
                <a:latin typeface="Monument Extended" panose="00000500000000000000" pitchFamily="50" charset="0"/>
              </a:rPr>
              <a:t>www.churchyouthministry.com</a:t>
            </a:r>
          </a:p>
        </p:txBody>
      </p:sp>
      <p:pic>
        <p:nvPicPr>
          <p:cNvPr id="9" name="Picture 8" descr="Text&#10;&#10;Description automatically generated">
            <a:extLst>
              <a:ext uri="{FF2B5EF4-FFF2-40B4-BE49-F238E27FC236}">
                <a16:creationId xmlns:a16="http://schemas.microsoft.com/office/drawing/2014/main" id="{5654F620-39CF-4638-8786-990F84E9B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766" y="6049597"/>
            <a:ext cx="696468" cy="636715"/>
          </a:xfrm>
          <a:prstGeom prst="rect">
            <a:avLst/>
          </a:prstGeom>
        </p:spPr>
      </p:pic>
    </p:spTree>
    <p:extLst>
      <p:ext uri="{BB962C8B-B14F-4D97-AF65-F5344CB8AC3E}">
        <p14:creationId xmlns:p14="http://schemas.microsoft.com/office/powerpoint/2010/main" val="962252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6C45-8BEF-4E60-AD2F-7618FB2648B0}"/>
              </a:ext>
            </a:extLst>
          </p:cNvPr>
          <p:cNvSpPr>
            <a:spLocks noGrp="1"/>
          </p:cNvSpPr>
          <p:nvPr>
            <p:ph type="title"/>
          </p:nvPr>
        </p:nvSpPr>
        <p:spPr/>
        <p:txBody>
          <a:bodyPr/>
          <a:lstStyle/>
          <a:p>
            <a:endParaRPr lang="en-GB"/>
          </a:p>
        </p:txBody>
      </p:sp>
      <p:pic>
        <p:nvPicPr>
          <p:cNvPr id="5" name="Content Placeholder 4" descr="Text&#10;&#10;Description automatically generated">
            <a:extLst>
              <a:ext uri="{FF2B5EF4-FFF2-40B4-BE49-F238E27FC236}">
                <a16:creationId xmlns:a16="http://schemas.microsoft.com/office/drawing/2014/main" id="{789D8B63-3AA6-46B2-82F1-2712EB0813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2436" y="2438400"/>
            <a:ext cx="2167128" cy="1981200"/>
          </a:xfrm>
        </p:spPr>
      </p:pic>
      <p:sp>
        <p:nvSpPr>
          <p:cNvPr id="6" name="Subtitle 3">
            <a:extLst>
              <a:ext uri="{FF2B5EF4-FFF2-40B4-BE49-F238E27FC236}">
                <a16:creationId xmlns:a16="http://schemas.microsoft.com/office/drawing/2014/main" id="{3BC3F4BA-4601-4262-8457-1EE66F588EEE}"/>
              </a:ext>
            </a:extLst>
          </p:cNvPr>
          <p:cNvSpPr txBox="1">
            <a:spLocks/>
          </p:cNvSpPr>
          <p:nvPr/>
        </p:nvSpPr>
        <p:spPr>
          <a:xfrm>
            <a:off x="3698748" y="4932616"/>
            <a:ext cx="4794504" cy="469392"/>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chemeClr val="bg1"/>
                </a:solidFill>
                <a:latin typeface="Monument Extended" panose="00000500000000000000" pitchFamily="50" charset="0"/>
              </a:rPr>
              <a:t>www.churchyouthministry.com</a:t>
            </a:r>
          </a:p>
        </p:txBody>
      </p:sp>
    </p:spTree>
    <p:extLst>
      <p:ext uri="{BB962C8B-B14F-4D97-AF65-F5344CB8AC3E}">
        <p14:creationId xmlns:p14="http://schemas.microsoft.com/office/powerpoint/2010/main" val="419112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Easter Island</a:t>
            </a:r>
          </a:p>
        </p:txBody>
      </p:sp>
      <p:pic>
        <p:nvPicPr>
          <p:cNvPr id="5" name="Content Placeholder 4" descr="A picture containing outdoor, memorial, grass, building&#10;&#10;Description automatically generated">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32266"/>
            <a:ext cx="6605360" cy="4954020"/>
          </a:xfrm>
        </p:spPr>
      </p:pic>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418286" y="1799771"/>
            <a:ext cx="2935514" cy="4154984"/>
          </a:xfrm>
          <a:prstGeom prst="rect">
            <a:avLst/>
          </a:prstGeom>
          <a:noFill/>
        </p:spPr>
        <p:txBody>
          <a:bodyPr wrap="square" rtlCol="0">
            <a:spAutoFit/>
          </a:bodyPr>
          <a:lstStyle/>
          <a:p>
            <a:pPr algn="ctr"/>
            <a:r>
              <a:rPr lang="en-GB" sz="2200" dirty="0"/>
              <a:t>Welcome to Easter Island, </a:t>
            </a:r>
            <a:r>
              <a:rPr lang="en-GB" sz="2200" dirty="0">
                <a:effectLst/>
                <a:ea typeface="Calibri" panose="020F0502020204030204" pitchFamily="34" charset="0"/>
                <a:cs typeface="Times New Roman" panose="02020603050405020304" pitchFamily="18" charset="0"/>
              </a:rPr>
              <a:t>a remote volcanic island in the Pacific Ocean. This island is best known for its moai (pronounced mow-</a:t>
            </a:r>
            <a:r>
              <a:rPr lang="en-GB" sz="2200" dirty="0" err="1">
                <a:effectLst/>
                <a:ea typeface="Calibri" panose="020F0502020204030204" pitchFamily="34" charset="0"/>
                <a:cs typeface="Times New Roman" panose="02020603050405020304" pitchFamily="18" charset="0"/>
              </a:rPr>
              <a:t>i</a:t>
            </a:r>
            <a:r>
              <a:rPr lang="en-GB" sz="2200" dirty="0">
                <a:effectLst/>
                <a:ea typeface="Calibri" panose="020F0502020204030204" pitchFamily="34" charset="0"/>
                <a:cs typeface="Times New Roman" panose="02020603050405020304" pitchFamily="18" charset="0"/>
              </a:rPr>
              <a:t>), the giant statues of faces! </a:t>
            </a:r>
          </a:p>
          <a:p>
            <a:pPr algn="ctr"/>
            <a:r>
              <a:rPr lang="en-GB" sz="2200" dirty="0">
                <a:cs typeface="Times New Roman" panose="02020603050405020304" pitchFamily="18" charset="0"/>
              </a:rPr>
              <a:t>You take a look around and notice something odd at the base of the statues… </a:t>
            </a:r>
            <a:endParaRPr lang="en-GB" sz="2200" dirty="0"/>
          </a:p>
        </p:txBody>
      </p:sp>
      <p:sp>
        <p:nvSpPr>
          <p:cNvPr id="10" name="Rectangle 9">
            <a:extLst>
              <a:ext uri="{FF2B5EF4-FFF2-40B4-BE49-F238E27FC236}">
                <a16:creationId xmlns:a16="http://schemas.microsoft.com/office/drawing/2014/main" id="{6254BD78-1657-4DBA-A72D-BE3C570D0B7E}"/>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1BE23C36-6DFC-46FE-939C-836BB48034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4288576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D4E-263A-4F97-9927-10E916D769B1}"/>
              </a:ext>
            </a:extLst>
          </p:cNvPr>
          <p:cNvSpPr>
            <a:spLocks noGrp="1"/>
          </p:cNvSpPr>
          <p:nvPr>
            <p:ph type="title"/>
          </p:nvPr>
        </p:nvSpPr>
        <p:spPr>
          <a:xfrm>
            <a:off x="2275115" y="5532437"/>
            <a:ext cx="10515600" cy="1325563"/>
          </a:xfrm>
        </p:spPr>
        <p:txBody>
          <a:bodyPr>
            <a:normAutofit/>
          </a:bodyPr>
          <a:lstStyle/>
          <a:p>
            <a:r>
              <a:rPr lang="en-GB" sz="3600" spc="300" dirty="0">
                <a:solidFill>
                  <a:schemeClr val="bg1"/>
                </a:solidFill>
                <a:latin typeface="Monument Extended" panose="00000500000000000000" pitchFamily="50" charset="0"/>
              </a:rPr>
              <a:t>Which is the Odd One Out?</a:t>
            </a:r>
          </a:p>
        </p:txBody>
      </p:sp>
      <p:pic>
        <p:nvPicPr>
          <p:cNvPr id="5" name="Content Placeholder 4" descr="A picture containing dish, different, room&#10;&#10;Description automatically generated">
            <a:extLst>
              <a:ext uri="{FF2B5EF4-FFF2-40B4-BE49-F238E27FC236}">
                <a16:creationId xmlns:a16="http://schemas.microsoft.com/office/drawing/2014/main" id="{2003B1A9-4962-4D2C-BF44-0FD1ABF912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72" y="200026"/>
            <a:ext cx="9733440" cy="5475060"/>
          </a:xfrm>
        </p:spPr>
      </p:pic>
      <p:sp>
        <p:nvSpPr>
          <p:cNvPr id="7" name="Rectangle 6">
            <a:extLst>
              <a:ext uri="{FF2B5EF4-FFF2-40B4-BE49-F238E27FC236}">
                <a16:creationId xmlns:a16="http://schemas.microsoft.com/office/drawing/2014/main" id="{4FFB4BD7-07BC-45A3-96D1-D971BD1B8836}"/>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descr="Globe">
            <a:hlinkClick r:id="rId3" action="ppaction://hlinksldjump"/>
            <a:extLst>
              <a:ext uri="{FF2B5EF4-FFF2-40B4-BE49-F238E27FC236}">
                <a16:creationId xmlns:a16="http://schemas.microsoft.com/office/drawing/2014/main" id="{6DE8C3D9-8499-4251-934C-D756B69851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
        <p:nvSpPr>
          <p:cNvPr id="9" name="Rectangle 8">
            <a:extLst>
              <a:ext uri="{FF2B5EF4-FFF2-40B4-BE49-F238E27FC236}">
                <a16:creationId xmlns:a16="http://schemas.microsoft.com/office/drawing/2014/main" id="{C9E801E8-E849-4BDD-8993-B47A2FE37F81}"/>
              </a:ext>
            </a:extLst>
          </p:cNvPr>
          <p:cNvSpPr/>
          <p:nvPr/>
        </p:nvSpPr>
        <p:spPr>
          <a:xfrm>
            <a:off x="11148501" y="486135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Graphic 9" descr="Checkmark">
            <a:hlinkClick r:id="rId6" action="ppaction://hlinksldjump"/>
            <a:extLst>
              <a:ext uri="{FF2B5EF4-FFF2-40B4-BE49-F238E27FC236}">
                <a16:creationId xmlns:a16="http://schemas.microsoft.com/office/drawing/2014/main" id="{9731EC08-62B0-4675-99D1-0AE581851F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95962" y="4904621"/>
            <a:ext cx="727197" cy="727197"/>
          </a:xfrm>
          <a:prstGeom prst="rect">
            <a:avLst/>
          </a:prstGeom>
        </p:spPr>
      </p:pic>
    </p:spTree>
    <p:extLst>
      <p:ext uri="{BB962C8B-B14F-4D97-AF65-F5344CB8AC3E}">
        <p14:creationId xmlns:p14="http://schemas.microsoft.com/office/powerpoint/2010/main" val="3307169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169-5541-4E4A-96E6-D52A9C1AFA12}"/>
              </a:ext>
            </a:extLst>
          </p:cNvPr>
          <p:cNvSpPr>
            <a:spLocks noGrp="1"/>
          </p:cNvSpPr>
          <p:nvPr>
            <p:ph type="title"/>
          </p:nvPr>
        </p:nvSpPr>
        <p:spPr/>
        <p:txBody>
          <a:bodyPr/>
          <a:lstStyle/>
          <a:p>
            <a:pPr algn="ctr"/>
            <a:r>
              <a:rPr lang="en-GB" spc="300" dirty="0">
                <a:solidFill>
                  <a:schemeClr val="bg1"/>
                </a:solidFill>
                <a:latin typeface="Monument Extended" panose="00000500000000000000" pitchFamily="50" charset="0"/>
              </a:rPr>
              <a:t>Machu Picchu</a:t>
            </a:r>
          </a:p>
        </p:txBody>
      </p:sp>
      <p:pic>
        <p:nvPicPr>
          <p:cNvPr id="5" name="Content Placeholder 4">
            <a:extLst>
              <a:ext uri="{FF2B5EF4-FFF2-40B4-BE49-F238E27FC236}">
                <a16:creationId xmlns:a16="http://schemas.microsoft.com/office/drawing/2014/main" id="{DAAD7336-196E-40AB-A6DD-7308DC157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708349"/>
            <a:ext cx="6605360" cy="4401853"/>
          </a:xfrm>
        </p:spPr>
      </p:pic>
      <p:sp>
        <p:nvSpPr>
          <p:cNvPr id="6" name="Rectangle 5">
            <a:extLst>
              <a:ext uri="{FF2B5EF4-FFF2-40B4-BE49-F238E27FC236}">
                <a16:creationId xmlns:a16="http://schemas.microsoft.com/office/drawing/2014/main" id="{C01A6C75-F6FB-48C0-BC11-8AF327004117}"/>
              </a:ext>
            </a:extLst>
          </p:cNvPr>
          <p:cNvSpPr/>
          <p:nvPr/>
        </p:nvSpPr>
        <p:spPr>
          <a:xfrm>
            <a:off x="8137071" y="1432266"/>
            <a:ext cx="3410857" cy="495402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51E493-4C7F-482C-9D28-43A18BC3A02D}"/>
              </a:ext>
            </a:extLst>
          </p:cNvPr>
          <p:cNvSpPr txBox="1"/>
          <p:nvPr/>
        </p:nvSpPr>
        <p:spPr>
          <a:xfrm>
            <a:off x="8418286" y="1799771"/>
            <a:ext cx="2935514" cy="4154984"/>
          </a:xfrm>
          <a:prstGeom prst="rect">
            <a:avLst/>
          </a:prstGeom>
          <a:noFill/>
        </p:spPr>
        <p:txBody>
          <a:bodyPr wrap="square" rtlCol="0">
            <a:spAutoFit/>
          </a:bodyPr>
          <a:lstStyle/>
          <a:p>
            <a:pPr algn="ctr"/>
            <a:r>
              <a:rPr lang="en-GB" sz="2200" dirty="0"/>
              <a:t>Welcome to Machu Picchu an Incan city located in the mountains of Peru. This city was built in the 15th century, and like many Inca buildings the city is covered in art and carvings. As you look around you see a carving which seems out of place... </a:t>
            </a:r>
          </a:p>
        </p:txBody>
      </p:sp>
      <p:sp>
        <p:nvSpPr>
          <p:cNvPr id="10" name="Rectangle 9">
            <a:extLst>
              <a:ext uri="{FF2B5EF4-FFF2-40B4-BE49-F238E27FC236}">
                <a16:creationId xmlns:a16="http://schemas.microsoft.com/office/drawing/2014/main" id="{0F195B6F-0869-4B3E-A8FB-AABEA4CAE42F}"/>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descr="Globe">
            <a:hlinkClick r:id="rId3" action="ppaction://hlinksldjump"/>
            <a:extLst>
              <a:ext uri="{FF2B5EF4-FFF2-40B4-BE49-F238E27FC236}">
                <a16:creationId xmlns:a16="http://schemas.microsoft.com/office/drawing/2014/main" id="{FCADEBC2-7BF1-4752-BCED-BE8EECB40C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038" y="63851"/>
            <a:ext cx="822121" cy="822121"/>
          </a:xfrm>
          <a:prstGeom prst="rect">
            <a:avLst/>
          </a:prstGeom>
        </p:spPr>
      </p:pic>
    </p:spTree>
    <p:extLst>
      <p:ext uri="{BB962C8B-B14F-4D97-AF65-F5344CB8AC3E}">
        <p14:creationId xmlns:p14="http://schemas.microsoft.com/office/powerpoint/2010/main" val="2004651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8093EB-5660-44BA-9546-7E7E2CA26611}"/>
              </a:ext>
            </a:extLst>
          </p:cNvPr>
          <p:cNvSpPr/>
          <p:nvPr/>
        </p:nvSpPr>
        <p:spPr>
          <a:xfrm>
            <a:off x="1212631" y="2187180"/>
            <a:ext cx="9855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D7B7D4E-263A-4F97-9927-10E916D769B1}"/>
              </a:ext>
            </a:extLst>
          </p:cNvPr>
          <p:cNvSpPr>
            <a:spLocks noGrp="1"/>
          </p:cNvSpPr>
          <p:nvPr>
            <p:ph type="title"/>
          </p:nvPr>
        </p:nvSpPr>
        <p:spPr>
          <a:xfrm>
            <a:off x="4423229" y="5648552"/>
            <a:ext cx="8102599" cy="1325563"/>
          </a:xfrm>
        </p:spPr>
        <p:txBody>
          <a:bodyPr>
            <a:normAutofit/>
          </a:bodyPr>
          <a:lstStyle/>
          <a:p>
            <a:r>
              <a:rPr lang="en-GB" sz="3600" spc="300" dirty="0">
                <a:solidFill>
                  <a:schemeClr val="bg1"/>
                </a:solidFill>
                <a:latin typeface="Monument Extended" panose="00000500000000000000" pitchFamily="50" charset="0"/>
              </a:rPr>
              <a:t>What could it mean?</a:t>
            </a:r>
          </a:p>
        </p:txBody>
      </p:sp>
      <p:pic>
        <p:nvPicPr>
          <p:cNvPr id="7" name="Content Placeholder 6" descr="Icon&#10;&#10;Description automatically generated">
            <a:extLst>
              <a:ext uri="{FF2B5EF4-FFF2-40B4-BE49-F238E27FC236}">
                <a16:creationId xmlns:a16="http://schemas.microsoft.com/office/drawing/2014/main" id="{4729CEF9-5F32-47F4-BE99-A12A516D66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880" y="2877144"/>
            <a:ext cx="9217951" cy="426757"/>
          </a:xfrm>
        </p:spPr>
      </p:pic>
      <p:pic>
        <p:nvPicPr>
          <p:cNvPr id="8" name="Content Placeholder 6" descr="Icon&#10;&#10;Description automatically generated">
            <a:extLst>
              <a:ext uri="{FF2B5EF4-FFF2-40B4-BE49-F238E27FC236}">
                <a16:creationId xmlns:a16="http://schemas.microsoft.com/office/drawing/2014/main" id="{66C4868B-3AAD-42A7-BC8A-C97AC65CF39F}"/>
              </a:ext>
            </a:extLst>
          </p:cNvPr>
          <p:cNvPicPr>
            <a:picLocks noChangeAspect="1"/>
          </p:cNvPicPr>
          <p:nvPr/>
        </p:nvPicPr>
        <p:blipFill rotWithShape="1">
          <a:blip r:embed="rId2">
            <a:extLst>
              <a:ext uri="{28A0092B-C50C-407E-A947-70E740481C1C}">
                <a14:useLocalDpi xmlns:a14="http://schemas.microsoft.com/office/drawing/2010/main" val="0"/>
              </a:ext>
            </a:extLst>
          </a:blip>
          <a:srcRect r="97001"/>
          <a:stretch/>
        </p:blipFill>
        <p:spPr>
          <a:xfrm rot="10800000">
            <a:off x="1849880" y="2877144"/>
            <a:ext cx="276462" cy="426757"/>
          </a:xfrm>
          <a:prstGeom prst="rect">
            <a:avLst/>
          </a:prstGeom>
        </p:spPr>
      </p:pic>
      <p:sp>
        <p:nvSpPr>
          <p:cNvPr id="9" name="Rectangle 8">
            <a:extLst>
              <a:ext uri="{FF2B5EF4-FFF2-40B4-BE49-F238E27FC236}">
                <a16:creationId xmlns:a16="http://schemas.microsoft.com/office/drawing/2014/main" id="{33E7873E-4CC5-420D-A715-F93DB2C0B65C}"/>
              </a:ext>
            </a:extLst>
          </p:cNvPr>
          <p:cNvSpPr/>
          <p:nvPr/>
        </p:nvSpPr>
        <p:spPr>
          <a:xfrm>
            <a:off x="8229599" y="2717800"/>
            <a:ext cx="2838232"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6" descr="Icon&#10;&#10;Description automatically generated">
            <a:extLst>
              <a:ext uri="{FF2B5EF4-FFF2-40B4-BE49-F238E27FC236}">
                <a16:creationId xmlns:a16="http://schemas.microsoft.com/office/drawing/2014/main" id="{9B69B8B3-B4E8-4AAC-9BB3-4243CF7D3CA4}"/>
              </a:ext>
            </a:extLst>
          </p:cNvPr>
          <p:cNvPicPr>
            <a:picLocks noChangeAspect="1"/>
          </p:cNvPicPr>
          <p:nvPr/>
        </p:nvPicPr>
        <p:blipFill rotWithShape="1">
          <a:blip r:embed="rId2">
            <a:extLst>
              <a:ext uri="{28A0092B-C50C-407E-A947-70E740481C1C}">
                <a14:useLocalDpi xmlns:a14="http://schemas.microsoft.com/office/drawing/2010/main" val="0"/>
              </a:ext>
            </a:extLst>
          </a:blip>
          <a:srcRect l="24019" r="69525"/>
          <a:stretch/>
        </p:blipFill>
        <p:spPr>
          <a:xfrm>
            <a:off x="8242298" y="2877144"/>
            <a:ext cx="595086" cy="426757"/>
          </a:xfrm>
          <a:prstGeom prst="rect">
            <a:avLst/>
          </a:prstGeom>
        </p:spPr>
      </p:pic>
      <p:pic>
        <p:nvPicPr>
          <p:cNvPr id="11" name="Content Placeholder 6" descr="Icon&#10;&#10;Description automatically generated">
            <a:extLst>
              <a:ext uri="{FF2B5EF4-FFF2-40B4-BE49-F238E27FC236}">
                <a16:creationId xmlns:a16="http://schemas.microsoft.com/office/drawing/2014/main" id="{A55427FB-7D93-46D9-9609-08B2242DD97A}"/>
              </a:ext>
            </a:extLst>
          </p:cNvPr>
          <p:cNvPicPr>
            <a:picLocks noChangeAspect="1"/>
          </p:cNvPicPr>
          <p:nvPr/>
        </p:nvPicPr>
        <p:blipFill rotWithShape="1">
          <a:blip r:embed="rId2">
            <a:extLst>
              <a:ext uri="{28A0092B-C50C-407E-A947-70E740481C1C}">
                <a14:useLocalDpi xmlns:a14="http://schemas.microsoft.com/office/drawing/2010/main" val="0"/>
              </a:ext>
            </a:extLst>
          </a:blip>
          <a:srcRect r="97001"/>
          <a:stretch/>
        </p:blipFill>
        <p:spPr>
          <a:xfrm rot="10800000">
            <a:off x="8794965" y="2839130"/>
            <a:ext cx="276462" cy="426757"/>
          </a:xfrm>
          <a:prstGeom prst="rect">
            <a:avLst/>
          </a:prstGeom>
        </p:spPr>
      </p:pic>
      <p:pic>
        <p:nvPicPr>
          <p:cNvPr id="12" name="Content Placeholder 6" descr="Icon&#10;&#10;Description automatically generated">
            <a:extLst>
              <a:ext uri="{FF2B5EF4-FFF2-40B4-BE49-F238E27FC236}">
                <a16:creationId xmlns:a16="http://schemas.microsoft.com/office/drawing/2014/main" id="{6FC5FD74-11EF-4207-B29D-81BF764C9E10}"/>
              </a:ext>
            </a:extLst>
          </p:cNvPr>
          <p:cNvPicPr>
            <a:picLocks noChangeAspect="1"/>
          </p:cNvPicPr>
          <p:nvPr/>
        </p:nvPicPr>
        <p:blipFill rotWithShape="1">
          <a:blip r:embed="rId2">
            <a:extLst>
              <a:ext uri="{28A0092B-C50C-407E-A947-70E740481C1C}">
                <a14:useLocalDpi xmlns:a14="http://schemas.microsoft.com/office/drawing/2010/main" val="0"/>
              </a:ext>
            </a:extLst>
          </a:blip>
          <a:srcRect l="18430" t="-35711" r="76059" b="-1629"/>
          <a:stretch/>
        </p:blipFill>
        <p:spPr>
          <a:xfrm>
            <a:off x="9071427" y="2728858"/>
            <a:ext cx="508001" cy="586101"/>
          </a:xfrm>
          <a:prstGeom prst="rect">
            <a:avLst/>
          </a:prstGeom>
        </p:spPr>
      </p:pic>
      <p:pic>
        <p:nvPicPr>
          <p:cNvPr id="13" name="Content Placeholder 6" descr="Icon&#10;&#10;Description automatically generated">
            <a:extLst>
              <a:ext uri="{FF2B5EF4-FFF2-40B4-BE49-F238E27FC236}">
                <a16:creationId xmlns:a16="http://schemas.microsoft.com/office/drawing/2014/main" id="{0081FC89-4842-4307-9019-908AA4999889}"/>
              </a:ext>
            </a:extLst>
          </p:cNvPr>
          <p:cNvPicPr>
            <a:picLocks noChangeAspect="1"/>
          </p:cNvPicPr>
          <p:nvPr/>
        </p:nvPicPr>
        <p:blipFill rotWithShape="1">
          <a:blip r:embed="rId2">
            <a:extLst>
              <a:ext uri="{28A0092B-C50C-407E-A947-70E740481C1C}">
                <a14:useLocalDpi xmlns:a14="http://schemas.microsoft.com/office/drawing/2010/main" val="0"/>
              </a:ext>
            </a:extLst>
          </a:blip>
          <a:srcRect l="18430" t="-35711" r="76059" b="-1629"/>
          <a:stretch/>
        </p:blipFill>
        <p:spPr>
          <a:xfrm rot="16200000">
            <a:off x="9618478" y="2800080"/>
            <a:ext cx="508001" cy="586101"/>
          </a:xfrm>
          <a:prstGeom prst="rect">
            <a:avLst/>
          </a:prstGeom>
        </p:spPr>
      </p:pic>
      <p:sp>
        <p:nvSpPr>
          <p:cNvPr id="5" name="Rectangle 4">
            <a:extLst>
              <a:ext uri="{FF2B5EF4-FFF2-40B4-BE49-F238E27FC236}">
                <a16:creationId xmlns:a16="http://schemas.microsoft.com/office/drawing/2014/main" id="{3FAD865A-D9AF-4A3A-9947-128DA1E91C37}"/>
              </a:ext>
            </a:extLst>
          </p:cNvPr>
          <p:cNvSpPr/>
          <p:nvPr/>
        </p:nvSpPr>
        <p:spPr>
          <a:xfrm>
            <a:off x="242974"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4" name="Content Placeholder 6" descr="Icon&#10;&#10;Description automatically generated">
            <a:extLst>
              <a:ext uri="{FF2B5EF4-FFF2-40B4-BE49-F238E27FC236}">
                <a16:creationId xmlns:a16="http://schemas.microsoft.com/office/drawing/2014/main" id="{56ADD744-ED7D-48D6-BED6-70081A4DB393}"/>
              </a:ext>
            </a:extLst>
          </p:cNvPr>
          <p:cNvPicPr>
            <a:picLocks noChangeAspect="1"/>
          </p:cNvPicPr>
          <p:nvPr/>
        </p:nvPicPr>
        <p:blipFill rotWithShape="1">
          <a:blip r:embed="rId2">
            <a:extLst>
              <a:ext uri="{28A0092B-C50C-407E-A947-70E740481C1C}">
                <a14:useLocalDpi xmlns:a14="http://schemas.microsoft.com/office/drawing/2010/main" val="0"/>
              </a:ext>
            </a:extLst>
          </a:blip>
          <a:srcRect l="8432" r="86687"/>
          <a:stretch/>
        </p:blipFill>
        <p:spPr>
          <a:xfrm>
            <a:off x="10087429" y="2888202"/>
            <a:ext cx="449942" cy="426757"/>
          </a:xfrm>
          <a:prstGeom prst="rect">
            <a:avLst/>
          </a:prstGeom>
        </p:spPr>
      </p:pic>
      <p:pic>
        <p:nvPicPr>
          <p:cNvPr id="4" name="Graphic 3" descr="Question Mark">
            <a:hlinkClick r:id="rId3" action="ppaction://hlinksldjump"/>
            <a:extLst>
              <a:ext uri="{FF2B5EF4-FFF2-40B4-BE49-F238E27FC236}">
                <a16:creationId xmlns:a16="http://schemas.microsoft.com/office/drawing/2014/main" id="{6DDB1B4E-A7EA-4F5E-A409-27A040081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841" y="83890"/>
            <a:ext cx="770388" cy="770388"/>
          </a:xfrm>
          <a:prstGeom prst="rect">
            <a:avLst/>
          </a:prstGeom>
        </p:spPr>
      </p:pic>
      <p:sp>
        <p:nvSpPr>
          <p:cNvPr id="16" name="Rectangle 15">
            <a:extLst>
              <a:ext uri="{FF2B5EF4-FFF2-40B4-BE49-F238E27FC236}">
                <a16:creationId xmlns:a16="http://schemas.microsoft.com/office/drawing/2014/main" id="{590B8C80-604B-4623-81D0-233A0AC52F25}"/>
              </a:ext>
            </a:extLst>
          </p:cNvPr>
          <p:cNvSpPr/>
          <p:nvPr/>
        </p:nvSpPr>
        <p:spPr>
          <a:xfrm>
            <a:off x="11101038" y="83890"/>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7" name="Graphic 16" descr="Globe">
            <a:hlinkClick r:id="rId6" action="ppaction://hlinksldjump"/>
            <a:extLst>
              <a:ext uri="{FF2B5EF4-FFF2-40B4-BE49-F238E27FC236}">
                <a16:creationId xmlns:a16="http://schemas.microsoft.com/office/drawing/2014/main" id="{C0E392F1-4947-4417-A6BC-E6C85119E9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1038" y="63851"/>
            <a:ext cx="822121" cy="822121"/>
          </a:xfrm>
          <a:prstGeom prst="rect">
            <a:avLst/>
          </a:prstGeom>
        </p:spPr>
      </p:pic>
      <p:sp>
        <p:nvSpPr>
          <p:cNvPr id="19" name="Rectangle 18">
            <a:extLst>
              <a:ext uri="{FF2B5EF4-FFF2-40B4-BE49-F238E27FC236}">
                <a16:creationId xmlns:a16="http://schemas.microsoft.com/office/drawing/2014/main" id="{1BD8973F-45E1-44EC-85F9-B93E56610102}"/>
              </a:ext>
            </a:extLst>
          </p:cNvPr>
          <p:cNvSpPr/>
          <p:nvPr/>
        </p:nvSpPr>
        <p:spPr>
          <a:xfrm>
            <a:off x="11148501" y="4861354"/>
            <a:ext cx="822121" cy="813732"/>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descr="Checkmark">
            <a:hlinkClick r:id="rId9" action="ppaction://hlinksldjump"/>
            <a:extLst>
              <a:ext uri="{FF2B5EF4-FFF2-40B4-BE49-F238E27FC236}">
                <a16:creationId xmlns:a16="http://schemas.microsoft.com/office/drawing/2014/main" id="{9F92FFBE-1738-41A1-AEB5-39587FB446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95962" y="4904621"/>
            <a:ext cx="727197" cy="727197"/>
          </a:xfrm>
          <a:prstGeom prst="rect">
            <a:avLst/>
          </a:prstGeom>
        </p:spPr>
      </p:pic>
    </p:spTree>
    <p:extLst>
      <p:ext uri="{BB962C8B-B14F-4D97-AF65-F5344CB8AC3E}">
        <p14:creationId xmlns:p14="http://schemas.microsoft.com/office/powerpoint/2010/main" val="4132290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1633</TotalTime>
  <Words>1933</Words>
  <Application>Microsoft Office PowerPoint</Application>
  <PresentationFormat>Widescreen</PresentationFormat>
  <Paragraphs>190</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Calibri Light</vt:lpstr>
      <vt:lpstr>Calibri</vt:lpstr>
      <vt:lpstr>Arial</vt:lpstr>
      <vt:lpstr>Monument Extended</vt:lpstr>
      <vt:lpstr>Office Theme</vt:lpstr>
      <vt:lpstr>PowerPoint Presentation</vt:lpstr>
      <vt:lpstr>Welcome!</vt:lpstr>
      <vt:lpstr>Let’s get started</vt:lpstr>
      <vt:lpstr>Locations</vt:lpstr>
      <vt:lpstr>Congratulations!</vt:lpstr>
      <vt:lpstr>Easter Island</vt:lpstr>
      <vt:lpstr>Which is the Odd One Out?</vt:lpstr>
      <vt:lpstr>Machu Picchu</vt:lpstr>
      <vt:lpstr>What could it mean?</vt:lpstr>
      <vt:lpstr>Need a Clue?</vt:lpstr>
      <vt:lpstr>Terracotta Army</vt:lpstr>
      <vt:lpstr>PowerPoint Presentation</vt:lpstr>
      <vt:lpstr>PowerPoint Presentation</vt:lpstr>
      <vt:lpstr>Mount Kilimanjaro</vt:lpstr>
      <vt:lpstr>Search for Countries</vt:lpstr>
      <vt:lpstr>Need some help?</vt:lpstr>
      <vt:lpstr>Petra</vt:lpstr>
      <vt:lpstr>Fill in the Numbers</vt:lpstr>
      <vt:lpstr>Need help?</vt:lpstr>
      <vt:lpstr>Need a clue?</vt:lpstr>
      <vt:lpstr>Victoria Falls</vt:lpstr>
      <vt:lpstr>Work out the sentence</vt:lpstr>
      <vt:lpstr>Need a clue?</vt:lpstr>
      <vt:lpstr>Taj Mahal</vt:lpstr>
      <vt:lpstr>What could these mean?</vt:lpstr>
      <vt:lpstr>Confused?</vt:lpstr>
      <vt:lpstr>Still need help?</vt:lpstr>
      <vt:lpstr>Sydney Opera House</vt:lpstr>
      <vt:lpstr>Which shape?</vt:lpstr>
      <vt:lpstr>Need some choices?</vt:lpstr>
      <vt:lpstr>Christ the Redeemer</vt:lpstr>
      <vt:lpstr>Get moving!</vt:lpstr>
      <vt:lpstr>PowerPoint Presentation</vt:lpstr>
      <vt:lpstr>PowerPoint Presentation</vt:lpstr>
      <vt:lpstr>PowerPoint Presentation</vt:lpstr>
      <vt:lpstr>Welcome to the final round</vt:lpstr>
      <vt:lpstr>You know a safe is hidden behind one of the paintings in this room, which one is it?</vt:lpstr>
      <vt:lpstr>Need a hint?</vt:lpstr>
      <vt:lpstr>You’ve found the safe, below is what it looks like locked. Which of the images to the side is the unlocked safe?</vt:lpstr>
      <vt:lpstr>Need a hint?</vt:lpstr>
      <vt:lpstr>Safe is open! Inside there are 4 phones… which one do you think you need to pick?</vt:lpstr>
      <vt:lpstr>Need a hint?</vt:lpstr>
      <vt:lpstr>The phone needs a four-number code…. What is it?</vt:lpstr>
      <vt:lpstr>Need a hint?</vt:lpstr>
      <vt:lpstr>The phone tells you where the keypad for the door is hidden… now to work out the door code. It’s a five- letter password followed by a two-digit number</vt:lpstr>
      <vt:lpstr>Need help?</vt:lpstr>
      <vt:lpstr>You go to open the door, but realise it’s also padlocked… what is the three-digit combination?</vt:lpstr>
      <vt:lpstr>Need help?</vt:lpstr>
      <vt:lpstr>Oops, not that one</vt:lpstr>
      <vt:lpstr>You’re free!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Jones</dc:creator>
  <cp:lastModifiedBy>David Thornton</cp:lastModifiedBy>
  <cp:revision>81</cp:revision>
  <dcterms:created xsi:type="dcterms:W3CDTF">2020-11-23T22:29:19Z</dcterms:created>
  <dcterms:modified xsi:type="dcterms:W3CDTF">2021-02-14T13:30:17Z</dcterms:modified>
</cp:coreProperties>
</file>