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69" r:id="rId4"/>
    <p:sldId id="278" r:id="rId5"/>
    <p:sldId id="276" r:id="rId6"/>
    <p:sldId id="268" r:id="rId7"/>
    <p:sldId id="275" r:id="rId8"/>
    <p:sldId id="277" r:id="rId9"/>
    <p:sldId id="257" r:id="rId10"/>
    <p:sldId id="272" r:id="rId11"/>
    <p:sldId id="258" r:id="rId12"/>
    <p:sldId id="259" r:id="rId13"/>
    <p:sldId id="273" r:id="rId14"/>
    <p:sldId id="274" r:id="rId15"/>
    <p:sldId id="265" r:id="rId16"/>
    <p:sldId id="262" r:id="rId17"/>
    <p:sldId id="263" r:id="rId18"/>
    <p:sldId id="264" r:id="rId19"/>
    <p:sldId id="266" r:id="rId20"/>
    <p:sldId id="267" r:id="rId21"/>
    <p:sldId id="279" r:id="rId22"/>
    <p:sldId id="280" r:id="rId23"/>
    <p:sldId id="281" r:id="rId24"/>
    <p:sldId id="260" r:id="rId25"/>
    <p:sldId id="283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79" autoAdjust="0"/>
    <p:restoredTop sz="94660"/>
  </p:normalViewPr>
  <p:slideViewPr>
    <p:cSldViewPr snapToGrid="0">
      <p:cViewPr varScale="1">
        <p:scale>
          <a:sx n="96" d="100"/>
          <a:sy n="96" d="100"/>
        </p:scale>
        <p:origin x="9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E8AE-91DE-48AA-90ED-1D72036B3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68AB7-383E-4FEE-890F-68418D213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65FFB-EA0E-431C-B2C1-5B472AC73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4380B-9389-40A4-B628-7B554CC4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1CBCD-FA57-438B-8FA1-6CCE05FE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30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847BC-9030-4D62-980D-11470EA7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59C6C-D3AB-4311-8FA6-27C7AE0E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75B71-D244-4177-98FE-225582CA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9768C-D9D7-4E37-9920-721A40D8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439E4-55E2-4B93-AD0F-3F931763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45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609353-3B48-4D92-AB04-389315A37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4314A-D364-448F-8511-73A13D614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7EE19-F35A-4E1B-A717-385AB30B7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E5862-712D-4439-A910-247CC31E5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E191A-2000-414D-988A-4D120F00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60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8575-C0DC-44ED-9AEB-C3211B447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D137-E3E9-4B5B-9710-4192A718E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F5F34-3EB1-4A3D-B943-47D64AC8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A7C0B-9F63-4746-9274-840014E0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2CCED-EF9A-4EB4-9CF0-4E1B7D8A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3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FBD1-315F-4666-B431-88EB1C61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E6BE8-4723-41A6-A70D-BA6508065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AE95-EB41-4D8F-8F6B-696FA576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3255-DEFE-401F-BA55-C3190E39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98B5B-D56B-4455-B765-A007EF55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10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CCDC7-D02C-4D87-9F15-0E35FD60B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57CA9-AB07-4669-AEAC-C3E819FCF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0670E-2852-43D9-B98D-9116ED1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0363C-49DF-487D-9C44-37D511E1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F9B95-EA4E-4E04-B453-94E1BA60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15EA-45A5-480E-8302-456683301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60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6897-90D4-4C0D-A9B7-D5E193AC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D044F-BA43-48CB-9CD5-07EB86ED9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30079-D179-4AAB-AE89-2FB032D1F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CFAE9-F4B7-4E3D-9E93-A768ACCFB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DB1870-34F6-43E7-BB43-EBD4A42F7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CE02F7-AC91-4F8C-974B-7F8F37E1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81EA8-42CE-485B-87BE-289BF890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748C0E-2189-4534-8411-3225D439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992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1ABB-EC2E-4676-A879-954EC749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F1026-7600-484E-B5B9-29E0DEC7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E688E-CEF0-476D-BA35-D17AE111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898B3-FD45-4E0A-B201-7D3CDB645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0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8213B-10DD-4BAC-A253-BCC4BEBC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CA37CA-73E0-40DB-A880-2A08C48C0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06C9F-0344-4CC1-B2D1-1199530D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8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9D81-DA2A-4E53-8E73-4288FCAF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A8635-3E5D-477F-BC36-971828544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FA94-5E4B-41DD-AD6F-1B460CB31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CDE73-A09F-4518-918B-6886FF60E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19FE2-D3CE-42B9-AF33-6B2FD960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EB26E-1E41-4820-ADF0-F1FBF40B5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0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5DA88-D4E6-433D-8116-854B61769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E02EB-F975-45FF-A973-40E7800EFE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9C94B-0868-471F-801D-09F3DB519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75219-0F6A-490E-98EC-7D287B0C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ABC3-504F-4DBE-B40B-4492632C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76D57-F4C4-4779-BF44-F1E02CE9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887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AA554-0E8A-4E42-9A9E-0A45161D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96C28-DDE5-4B88-A01F-29D895A47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65651-08D6-416E-A4A6-00338E9EF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D1EE1-E8CF-42FE-8DB0-B497BA1A7F28}" type="datetimeFigureOut">
              <a:rPr lang="en-GB" smtClean="0"/>
              <a:t>22/05/2020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48435-88BF-46A4-8831-B35FDD992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0A310-CA10-4B13-B311-CCF9BB79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42954-5259-48F7-AA8B-293A2379A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8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B1FC-59A6-45C1-9172-B942CC39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BFCAD4D5-8BBE-4A58-811E-400D9B674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35" y="1825625"/>
            <a:ext cx="9332929" cy="4351338"/>
          </a:xfrm>
        </p:spPr>
      </p:pic>
    </p:spTree>
    <p:extLst>
      <p:ext uri="{BB962C8B-B14F-4D97-AF65-F5344CB8AC3E}">
        <p14:creationId xmlns:p14="http://schemas.microsoft.com/office/powerpoint/2010/main" val="60367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7DE2-D07E-43CC-988D-90FA5E0BB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D33B29-FE3B-44E7-A112-7075B3056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9F716-073F-4750-9D0D-823F0E477868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3</a:t>
            </a:r>
          </a:p>
        </p:txBody>
      </p:sp>
    </p:spTree>
    <p:extLst>
      <p:ext uri="{BB962C8B-B14F-4D97-AF65-F5344CB8AC3E}">
        <p14:creationId xmlns:p14="http://schemas.microsoft.com/office/powerpoint/2010/main" val="3719295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CE26B984-CD08-47A1-9D7A-6A859BC1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968" y="2743545"/>
            <a:ext cx="8546064" cy="171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6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 L </a:t>
            </a:r>
            <a:r>
              <a:rPr kumimoji="0" lang="en-GB" altLang="en-US" sz="6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</a:t>
            </a:r>
            <a:r>
              <a:rPr kumimoji="0" lang="en-GB" altLang="en-US" sz="6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H   Y B E F K A   V L R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2A9DE-1A82-45E4-97E8-62D5B94FCD7E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3</a:t>
            </a:r>
          </a:p>
        </p:txBody>
      </p:sp>
    </p:spTree>
    <p:extLst>
      <p:ext uri="{BB962C8B-B14F-4D97-AF65-F5344CB8AC3E}">
        <p14:creationId xmlns:p14="http://schemas.microsoft.com/office/powerpoint/2010/main" val="52867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D33B29-FE3B-44E7-A112-7075B3056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 descr="How to create a Caesar's encryption disk using LaTeX - TeX - LaTeX ...">
            <a:extLst>
              <a:ext uri="{FF2B5EF4-FFF2-40B4-BE49-F238E27FC236}">
                <a16:creationId xmlns:a16="http://schemas.microsoft.com/office/drawing/2014/main" id="{FE8BF4E7-1D9A-46F7-9004-5D85E9B5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277938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BDEAB8B5-8C0A-49CC-A453-6A9BA559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1936" y="114645"/>
            <a:ext cx="8546064" cy="171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6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 L </a:t>
            </a:r>
            <a:r>
              <a:rPr kumimoji="0" lang="en-GB" altLang="en-US" sz="6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L</a:t>
            </a:r>
            <a:r>
              <a:rPr kumimoji="0" lang="en-GB" altLang="en-US" sz="6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H   Y B E F K A   V L R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48EC75-5233-4D3A-9F01-FBEF8B6475ED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3</a:t>
            </a:r>
          </a:p>
        </p:txBody>
      </p:sp>
    </p:spTree>
    <p:extLst>
      <p:ext uri="{BB962C8B-B14F-4D97-AF65-F5344CB8AC3E}">
        <p14:creationId xmlns:p14="http://schemas.microsoft.com/office/powerpoint/2010/main" val="2415204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BDEAB8B5-8C0A-49CC-A453-6A9BA559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62200"/>
            <a:ext cx="12192000" cy="171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6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VICAR RON SOU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42571-4F55-4A0F-943C-08C41912E7DF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319710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BDEAB8B5-8C0A-49CC-A453-6A9BA559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30632"/>
            <a:ext cx="12192000" cy="171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6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CORONAVIRUS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58292-453C-4A0B-8263-5844748C68AB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239409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Father Christmas is sipping from a can containing an orange-flavoured drink.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AD1A7-4FD5-4881-B151-9A68CA9E9F51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3658209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JK Rowling character is snuggling with a friendly river-dwelling animal.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F677E-96B2-4B7A-BB7D-D3737D1FF6EB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13304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British astronaut is holding a vegetable like a long onion.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E63D2-DD14-46C7-978E-D1AD15296640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3008358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X-Factor judge kicked another football player.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937DB-84DF-4B7F-97ED-4974784B8049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1140874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Paul Hollywood’s Bake-Off granny friend is eating this red fruit.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637E8-2C1D-4F6B-8DFC-3D175AE7416D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122958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D363E-6E72-4425-B9CF-6F1EEDF4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965" y="563908"/>
            <a:ext cx="5618922" cy="2089840"/>
          </a:xfrm>
        </p:spPr>
        <p:txBody>
          <a:bodyPr>
            <a:no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Vicar Ron </a:t>
            </a:r>
            <a:r>
              <a:rPr lang="en-GB" sz="6000" b="1" dirty="0" err="1">
                <a:solidFill>
                  <a:schemeClr val="bg1"/>
                </a:solidFill>
              </a:rPr>
              <a:t>Sou</a:t>
            </a:r>
            <a:r>
              <a:rPr lang="en-GB" sz="6000" b="1" dirty="0">
                <a:solidFill>
                  <a:schemeClr val="bg1"/>
                </a:solidFill>
              </a:rPr>
              <a:t> has been locked in the church</a:t>
            </a:r>
          </a:p>
        </p:txBody>
      </p:sp>
      <p:pic>
        <p:nvPicPr>
          <p:cNvPr id="5" name="Content Placeholder 4" descr="A picture containing building, wooden, brown, sitting&#10;&#10;Description automatically generated">
            <a:extLst>
              <a:ext uri="{FF2B5EF4-FFF2-40B4-BE49-F238E27FC236}">
                <a16:creationId xmlns:a16="http://schemas.microsoft.com/office/drawing/2014/main" id="{EF35A05E-87AD-4FD8-AE5C-D5FA8F33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470" cy="6864628"/>
          </a:xfrm>
        </p:spPr>
      </p:pic>
      <p:pic>
        <p:nvPicPr>
          <p:cNvPr id="9" name="Picture 8" descr="A picture containing man, person, indoor, looking&#10;&#10;Description automatically generated">
            <a:extLst>
              <a:ext uri="{FF2B5EF4-FFF2-40B4-BE49-F238E27FC236}">
                <a16:creationId xmlns:a16="http://schemas.microsoft.com/office/drawing/2014/main" id="{C43EE2D9-6D2A-4857-BD22-6AD6FB411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6192" y="3429000"/>
            <a:ext cx="2725808" cy="34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This well-known presenting duo are going on a nice long hike.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F062F-4961-42DE-A529-E01F4938E08B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577647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Labour leader is riding a tall and fluffy animal.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F062F-4961-42DE-A529-E01F4938E08B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897115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Prince William’s wife is cutting the ribbon at a church event.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F062F-4961-42DE-A529-E01F4938E08B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3313533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641AF-4B1C-4B73-8454-54BD72B9A0FA}"/>
              </a:ext>
            </a:extLst>
          </p:cNvPr>
          <p:cNvSpPr txBox="1"/>
          <p:nvPr/>
        </p:nvSpPr>
        <p:spPr>
          <a:xfrm>
            <a:off x="1363980" y="1997839"/>
            <a:ext cx="9464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</a:rPr>
              <a:t>English footballer is having a boogie in a storm.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F062F-4961-42DE-A529-E01F4938E08B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</p:spTree>
    <p:extLst>
      <p:ext uri="{BB962C8B-B14F-4D97-AF65-F5344CB8AC3E}">
        <p14:creationId xmlns:p14="http://schemas.microsoft.com/office/powerpoint/2010/main" val="3460839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D33B29-FE3B-44E7-A112-7075B3056E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16B23-FD18-443B-8249-A192B4A5C856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4F7BFD-90E2-49DC-B16F-1B05EA92388F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0" y="273326"/>
            <a:ext cx="9302773" cy="6311348"/>
            <a:chOff x="2092234" y="1018446"/>
            <a:chExt cx="7106194" cy="482110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A33B46-A126-4C23-AF13-036A8130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2234" y="1018446"/>
              <a:ext cx="7106194" cy="4821107"/>
            </a:xfrm>
            <a:prstGeom prst="rect">
              <a:avLst/>
            </a:prstGeom>
          </p:spPr>
        </p:pic>
        <p:pic>
          <p:nvPicPr>
            <p:cNvPr id="1026" name="Picture 2" descr="kisscc0-google-maps-pin-google-map-maker-google-search-map-pin ...">
              <a:extLst>
                <a:ext uri="{FF2B5EF4-FFF2-40B4-BE49-F238E27FC236}">
                  <a16:creationId xmlns:a16="http://schemas.microsoft.com/office/drawing/2014/main" id="{B94759DD-8A5A-4146-854D-389F118FC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569" y="2849377"/>
              <a:ext cx="508346" cy="508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4595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E8E2-EF84-4242-A453-80489245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253" y="2766218"/>
            <a:ext cx="6510130" cy="1325563"/>
          </a:xfrm>
        </p:spPr>
        <p:txBody>
          <a:bodyPr>
            <a:noAutofit/>
          </a:bodyPr>
          <a:lstStyle/>
          <a:p>
            <a:pPr algn="ctr"/>
            <a:r>
              <a:rPr lang="en-GB" sz="13400" b="1" dirty="0">
                <a:solidFill>
                  <a:schemeClr val="bg1"/>
                </a:solidFill>
              </a:rPr>
              <a:t>Locked in!</a:t>
            </a:r>
          </a:p>
        </p:txBody>
      </p:sp>
      <p:pic>
        <p:nvPicPr>
          <p:cNvPr id="7" name="Picture 6" descr="A hand holding a cellphone&#10;&#10;Description automatically generated">
            <a:extLst>
              <a:ext uri="{FF2B5EF4-FFF2-40B4-BE49-F238E27FC236}">
                <a16:creationId xmlns:a16="http://schemas.microsoft.com/office/drawing/2014/main" id="{D571383B-62CF-4BE1-B4C9-AF2DC3797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64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EDEF-96CB-4584-8622-1326FA57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729" y="1484589"/>
            <a:ext cx="4227443" cy="3908701"/>
          </a:xfrm>
        </p:spPr>
        <p:txBody>
          <a:bodyPr>
            <a:noAutofit/>
          </a:bodyPr>
          <a:lstStyle/>
          <a:p>
            <a:pPr algn="ctr"/>
            <a:r>
              <a:rPr lang="en-GB" sz="13400" b="1" dirty="0">
                <a:solidFill>
                  <a:schemeClr val="bg1"/>
                </a:solidFill>
              </a:rPr>
              <a:t>Free!</a:t>
            </a:r>
          </a:p>
        </p:txBody>
      </p:sp>
      <p:pic>
        <p:nvPicPr>
          <p:cNvPr id="9" name="Content Placeholder 8" descr="A person standing on top of a sandy beach&#10;&#10;Description automatically generated">
            <a:extLst>
              <a:ext uri="{FF2B5EF4-FFF2-40B4-BE49-F238E27FC236}">
                <a16:creationId xmlns:a16="http://schemas.microsoft.com/office/drawing/2014/main" id="{7B3DFC2B-822B-4695-B547-C59E851C8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8409" cy="687788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F2E122-40A2-42EE-A953-2778906E94A7}"/>
              </a:ext>
            </a:extLst>
          </p:cNvPr>
          <p:cNvSpPr txBox="1"/>
          <p:nvPr/>
        </p:nvSpPr>
        <p:spPr>
          <a:xfrm>
            <a:off x="7124699" y="4273827"/>
            <a:ext cx="345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but still socially-distancing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60B5A0-B580-4F6E-9290-DE2DFEC36983}"/>
              </a:ext>
            </a:extLst>
          </p:cNvPr>
          <p:cNvSpPr txBox="1">
            <a:spLocks/>
          </p:cNvSpPr>
          <p:nvPr/>
        </p:nvSpPr>
        <p:spPr>
          <a:xfrm>
            <a:off x="2156793" y="6101590"/>
            <a:ext cx="975360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600" i="1" dirty="0">
                <a:solidFill>
                  <a:schemeClr val="bg1"/>
                </a:solidFill>
              </a:rPr>
              <a:t>Written by Louise Grainger 2020</a:t>
            </a:r>
            <a:br>
              <a:rPr lang="en-GB" sz="1600" i="1" dirty="0">
                <a:solidFill>
                  <a:schemeClr val="bg1"/>
                </a:solidFill>
              </a:rPr>
            </a:br>
            <a:r>
              <a:rPr lang="en-GB" sz="1600" i="1" dirty="0">
                <a:solidFill>
                  <a:schemeClr val="bg1"/>
                </a:solidFill>
              </a:rPr>
              <a:t>Downloaded from www.churchyouthministry.com</a:t>
            </a:r>
          </a:p>
        </p:txBody>
      </p:sp>
    </p:spTree>
    <p:extLst>
      <p:ext uri="{BB962C8B-B14F-4D97-AF65-F5344CB8AC3E}">
        <p14:creationId xmlns:p14="http://schemas.microsoft.com/office/powerpoint/2010/main" val="10028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B3869-1FC5-43F6-B244-40E8B05F6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21691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UNLOCK THE NEXT PHOTO BY DOING THE TASK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4F35B-3F1E-464A-9E75-88488B75BAFC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1</a:t>
            </a:r>
          </a:p>
        </p:txBody>
      </p:sp>
    </p:spTree>
    <p:extLst>
      <p:ext uri="{BB962C8B-B14F-4D97-AF65-F5344CB8AC3E}">
        <p14:creationId xmlns:p14="http://schemas.microsoft.com/office/powerpoint/2010/main" val="248428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B3869-1FC5-43F6-B244-40E8B05F6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FF58D-86B1-41D2-AC85-CBEC04F9BD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2DCA5C7D-2EAE-4F70-A832-36DDE9F97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84F35B-3F1E-464A-9E75-88488B75BAFC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1</a:t>
            </a:r>
          </a:p>
        </p:txBody>
      </p:sp>
    </p:spTree>
    <p:extLst>
      <p:ext uri="{BB962C8B-B14F-4D97-AF65-F5344CB8AC3E}">
        <p14:creationId xmlns:p14="http://schemas.microsoft.com/office/powerpoint/2010/main" val="236096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66E230-0607-4BC8-B40C-D7D375A2E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87" y="620466"/>
            <a:ext cx="2579826" cy="5617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4778E0-55D5-47AF-A02F-858353BDC382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1</a:t>
            </a:r>
          </a:p>
        </p:txBody>
      </p:sp>
    </p:spTree>
    <p:extLst>
      <p:ext uri="{BB962C8B-B14F-4D97-AF65-F5344CB8AC3E}">
        <p14:creationId xmlns:p14="http://schemas.microsoft.com/office/powerpoint/2010/main" val="240079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B3869-1FC5-43F6-B244-40E8B05F6C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FF58D-86B1-41D2-AC85-CBEC04F9BD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3185D7F8-F210-434D-8279-D6D3BD1F13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0"/>
          <a:stretch/>
        </p:blipFill>
        <p:spPr>
          <a:xfrm>
            <a:off x="4869010" y="431771"/>
            <a:ext cx="2453979" cy="6156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2CAE4D-F318-4DC2-9D99-E4E5084DD5A8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1</a:t>
            </a:r>
          </a:p>
        </p:txBody>
      </p:sp>
    </p:spTree>
    <p:extLst>
      <p:ext uri="{BB962C8B-B14F-4D97-AF65-F5344CB8AC3E}">
        <p14:creationId xmlns:p14="http://schemas.microsoft.com/office/powerpoint/2010/main" val="7694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D4D8BF-0A5E-4BDC-A752-52248A07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75" y="1585715"/>
            <a:ext cx="4761050" cy="3985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94E71-6220-4D25-BB9C-6E89213A55B7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1</a:t>
            </a:r>
          </a:p>
        </p:txBody>
      </p:sp>
    </p:spTree>
    <p:extLst>
      <p:ext uri="{BB962C8B-B14F-4D97-AF65-F5344CB8AC3E}">
        <p14:creationId xmlns:p14="http://schemas.microsoft.com/office/powerpoint/2010/main" val="1482631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195255-0A48-432E-A2A7-599AB2CB6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46" y="831918"/>
            <a:ext cx="3467308" cy="5194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2950F8-F373-471F-B44C-84FD6199BA5F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1</a:t>
            </a:r>
          </a:p>
        </p:txBody>
      </p:sp>
    </p:spTree>
    <p:extLst>
      <p:ext uri="{BB962C8B-B14F-4D97-AF65-F5344CB8AC3E}">
        <p14:creationId xmlns:p14="http://schemas.microsoft.com/office/powerpoint/2010/main" val="194581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D33B29-FE3B-44E7-A112-7075B3056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727" y="4998154"/>
            <a:ext cx="3126377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You’ll need a number at the bottom of this receipt then remove this box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C8F1B-8F8A-4355-A69A-28CECEAB6EA4}"/>
              </a:ext>
            </a:extLst>
          </p:cNvPr>
          <p:cNvSpPr txBox="1"/>
          <p:nvPr/>
        </p:nvSpPr>
        <p:spPr>
          <a:xfrm>
            <a:off x="291548" y="318052"/>
            <a:ext cx="88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CODE 2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E4EC35B-405A-49EA-B3CA-DE875176D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897" y="502718"/>
            <a:ext cx="1630362" cy="5926137"/>
          </a:xfrm>
          <a:prstGeom prst="rect">
            <a:avLst/>
          </a:prstGeom>
          <a:solidFill>
            <a:srgbClr val="FFFFFF"/>
          </a:solidFill>
          <a:ln w="63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28 Days Later" panose="020B0603050302020204" pitchFamily="34" charset="0"/>
              </a:rPr>
              <a:t>VRS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REAL SHOP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VISA DEBIT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Contactless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Nuggets                          £2.50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Ink                                   £5.00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Nik-Naks                         £1.50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Envelopes                       £3.23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Spaghetti                        £2.93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Eggs                               £1.32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Vienetta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        £1.40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Eggplant                         £0.80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Naan Bread                    £1.00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Oranges                          £1.50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Noodles                          £0.90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Edam Cheese                 £2.20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Fish                                 £1.90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Ice Cream                       £0.90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Vanilla Essence              £1.80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Elderflower Cordial         £2.30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TOTAL                          £31.18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**********************************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POINTS EARNED: 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TOTAL POINTS: 35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POINTS WORTH: £4.35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PLEASE KEEP FOR YOUR RECORDS.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YOU ARE UNSATISFIED WITH YOUR PURCHASE, PLEASE RING THE FOLLOWING NUMBER.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EB3276-CBCC-439E-ADA3-5F37A3E27041}"/>
              </a:ext>
            </a:extLst>
          </p:cNvPr>
          <p:cNvSpPr txBox="1"/>
          <p:nvPr/>
        </p:nvSpPr>
        <p:spPr>
          <a:xfrm>
            <a:off x="6670495" y="5826035"/>
            <a:ext cx="1489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Leader’s number here</a:t>
            </a:r>
          </a:p>
        </p:txBody>
      </p:sp>
    </p:spTree>
    <p:extLst>
      <p:ext uri="{BB962C8B-B14F-4D97-AF65-F5344CB8AC3E}">
        <p14:creationId xmlns:p14="http://schemas.microsoft.com/office/powerpoint/2010/main" val="1422941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4484</TotalTime>
  <Words>322</Words>
  <Application>Microsoft Office PowerPoint</Application>
  <PresentationFormat>Widescreen</PresentationFormat>
  <Paragraphs>76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28 Days Later</vt:lpstr>
      <vt:lpstr>Arial</vt:lpstr>
      <vt:lpstr>Calibri</vt:lpstr>
      <vt:lpstr>Calibri Light</vt:lpstr>
      <vt:lpstr>Office Theme</vt:lpstr>
      <vt:lpstr>PowerPoint Presentation</vt:lpstr>
      <vt:lpstr>Vicar Ron Sou has been locked in the church</vt:lpstr>
      <vt:lpstr>UNLOCK THE NEXT PHOTO BY DOING THE 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Locked in!</vt:lpstr>
      <vt:lpstr>Free!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Grainger;Dave Thornton</dc:creator>
  <cp:lastModifiedBy>David Thornton</cp:lastModifiedBy>
  <cp:revision>37</cp:revision>
  <dcterms:created xsi:type="dcterms:W3CDTF">2020-04-29T16:00:58Z</dcterms:created>
  <dcterms:modified xsi:type="dcterms:W3CDTF">2020-05-22T19:28:36Z</dcterms:modified>
</cp:coreProperties>
</file>