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6" r:id="rId3"/>
    <p:sldId id="261" r:id="rId4"/>
    <p:sldId id="266" r:id="rId5"/>
    <p:sldId id="260" r:id="rId6"/>
    <p:sldId id="268" r:id="rId7"/>
    <p:sldId id="257" r:id="rId8"/>
    <p:sldId id="262" r:id="rId9"/>
    <p:sldId id="259" r:id="rId10"/>
    <p:sldId id="275" r:id="rId11"/>
    <p:sldId id="269" r:id="rId12"/>
    <p:sldId id="264" r:id="rId13"/>
    <p:sldId id="263" r:id="rId14"/>
    <p:sldId id="265" r:id="rId15"/>
    <p:sldId id="267" r:id="rId16"/>
    <p:sldId id="270" r:id="rId17"/>
    <p:sldId id="272" r:id="rId18"/>
    <p:sldId id="273" r:id="rId19"/>
    <p:sldId id="280" r:id="rId20"/>
    <p:sldId id="278" r:id="rId21"/>
    <p:sldId id="279" r:id="rId22"/>
    <p:sldId id="276" r:id="rId23"/>
    <p:sldId id="271" r:id="rId24"/>
    <p:sldId id="281" r:id="rId25"/>
    <p:sldId id="274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39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9C580-7DCC-4A3E-9FC5-C0A18BA48E8E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78075-4F74-45BE-927F-20D7591A5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0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08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Romans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85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Proverbs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364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809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Nahum (Neigh-Hum)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291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Hosea (Hose Ear)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393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Titus (Tight-Us)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084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Isaiah (Eyes-Higher)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701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Habakkuk (Ha-Baa-Cook)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712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Revelation (Rev(</a:t>
            </a:r>
            <a:r>
              <a:rPr lang="en-US" dirty="0" err="1"/>
              <a:t>erend</a:t>
            </a:r>
            <a:r>
              <a:rPr lang="en-US" dirty="0"/>
              <a:t>)-Elation)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66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Philemon (Fill-Lemon)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943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486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Hebrews (He-Brews)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507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Ephesians (Fe – </a:t>
            </a:r>
            <a:r>
              <a:rPr lang="en-US" dirty="0" err="1"/>
              <a:t>Shorns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279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Ezra (S-Rah!)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274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FBD8D-33DE-DFF8-2ABA-5862BF6F6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EA435-CF10-50EA-6787-BC62A60FE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B05065-5699-C185-4593-A4D9AFF69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505E9-D712-BED2-1C45-BC6944A87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251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 (Black belt, also called Dan, kneeling)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758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Amos (A-moss)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226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Ruth (Roof)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29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Exodus (Ex-odours)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482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Kings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Luke (Look)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644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352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Micah (My car) – I’d suggest replacing this one with a photo of your own car.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78075-4F74-45BE-927F-20D7591A58E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60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0DC7-E4A9-B665-D21C-FC820A41B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A831AA-D9F2-2CEE-9FF2-20EEFB85B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94F45-7113-3B37-7488-BCC2464A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9D318-D66B-4B16-5F10-26CF60FD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FB6F7-568B-AB45-69E0-0541FF7F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73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1D56-6E48-C337-852D-5E6D4F22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B0845-18E7-41B0-B7A8-A9F933856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DAF8-3AE8-9E42-863F-BA491283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791E9-3655-DDCB-FA23-F6A9600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F19F1-0519-7DA0-E027-60CD55FA0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70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F6536-D51E-AFE7-0161-4AD35C3DF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91D02-A32B-2FA9-0199-826F11289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5DE29-9F78-B07F-124A-980E5109B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272D2-AA4C-45D6-E26D-DA985DE2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6D74A-7C5A-A5D6-E6C7-D4C4A494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31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6AB6-630F-59D3-3E4B-A80F60333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F11ED-6603-A63A-48F8-8C812F410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57A24-60C0-88EF-03D9-594E7424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1AA45-C321-5C14-7F00-527918A4C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9E09-7285-30AC-2341-F7278ADCF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7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D8F55-9188-BFD6-BE24-8D9517A8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BCE47-CC79-9023-5CFA-9757A3740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B1B7A-871F-881E-9F8F-5743734B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EB243-980A-F1D3-FEDE-A7A1F7544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A2A46-8293-D028-2220-32C7D16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6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07A76-7E4F-1B0B-5A66-EE2FFFA0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2BFC8-E8C0-45B7-18F5-758D3B3A0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C7BBB-91BC-F3A9-1347-217569DFE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9BD2C-E88C-A055-E31D-86860646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6EEC3-B358-A4E0-9441-CB73F0DE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1E9A-0053-E657-CFB3-A4D251D3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60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AA3F-CBA1-E050-2F14-B0B3240A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6C93-A093-D50F-760E-47A3D9F27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A2A2A-D1D8-B436-8B04-02941529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1E89F2-76E4-A29A-DE28-94633060E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71AF6-E666-D80A-60FD-BBC4CC146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8DB3AE-A979-AB34-1213-48C71571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F375BE-0222-76CE-2C4C-6B06AC7C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779FD-90F1-3CAD-2439-EFFBCC86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80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CE963-6A03-54AD-266E-7465A821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A5302-76EE-977B-3F7F-EADD8979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39949-22DD-8B03-1F7F-76DD7C8D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2F357-8069-07CA-184D-05497062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6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98A7BC-4709-A032-65D8-D7BC4E79E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2A3F4-2787-B00B-5B2E-A8DEDFF5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74C04-3454-1237-FE22-CE427F04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07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1A4B5-AFE6-DBF3-0326-AB5A61E0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85206-EB76-5DD9-8A34-E752F4417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3182D-2400-F08C-A95B-11468FD43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77F26-84DF-52C6-9285-9EDEF4B4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8F06A-951F-0995-4489-678C5BAB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73A5D-4A92-EAAC-0BDD-A5286FB0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23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E3393-6BF5-8214-77C6-55C96FF5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A7E1A-DD55-1010-A541-4F9A33CCF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27A33-1E4D-5DB8-44C7-4C26979A9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D672F-00BD-591D-0FCB-8477AC6F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655AE-749F-5923-9BAE-6717BCEE7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41D4-A68B-DD70-DFEF-3A05BC04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20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D51D7-103A-18AE-9D21-26A3EF62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75A04-9B60-AA8F-C8A5-7EF08C9FC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D4FE7-2F16-7AF5-52D8-E5462E107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33DA1E-4070-4306-BCE3-5DD0393E2173}" type="datetimeFigureOut">
              <a:rPr lang="en-GB" smtClean="0"/>
              <a:t>28/03/2026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46CF4-7D2D-C12E-0016-32BABE740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25ACC-D86D-BC5F-4411-6EBAED7DF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AC91BD-54C4-4B5F-900F-06FE2AA357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64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B1A9F-9D78-56CF-B77B-5B7185D18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>
                <a:latin typeface="Algerian" panose="04020705040A02060702" pitchFamily="82" charset="0"/>
              </a:rPr>
              <a:t>Bible books</a:t>
            </a:r>
            <a:endParaRPr lang="en-GB" sz="5400">
              <a:latin typeface="Algerian" panose="04020705040A020607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E4C30-013F-3AA2-714B-5507A2462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www.churchyouthministry.com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A401D-5FD5-F7C4-12A1-C97418F05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1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01BF32-A2CA-DD18-DE06-F25EBF9AD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62" y="0"/>
            <a:ext cx="9172876" cy="6879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81537-3E5C-AD81-8C0E-3704EFD6F687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9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08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105FE7-13CA-E5ED-4701-687A81FCA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31DCC-E362-CD16-3622-092147DE9677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10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14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32E97-2688-679B-0DC4-66FE266A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22" y="36450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People who live in glass houses shouldn’t throw stones.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2110C3-CD0B-BCCB-639F-AE3355367E7D}"/>
              </a:ext>
            </a:extLst>
          </p:cNvPr>
          <p:cNvSpPr txBox="1">
            <a:spLocks/>
          </p:cNvSpPr>
          <p:nvPr/>
        </p:nvSpPr>
        <p:spPr>
          <a:xfrm>
            <a:off x="838200" y="18692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3"/>
                </a:solidFill>
              </a:rPr>
              <a:t>A rolling stone gathers no moss.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3A5D4C-8598-AF2F-E58A-1CB5FAD274FA}"/>
              </a:ext>
            </a:extLst>
          </p:cNvPr>
          <p:cNvSpPr txBox="1">
            <a:spLocks/>
          </p:cNvSpPr>
          <p:nvPr/>
        </p:nvSpPr>
        <p:spPr>
          <a:xfrm>
            <a:off x="5043858" y="2672625"/>
            <a:ext cx="6725816" cy="2663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6"/>
                </a:solidFill>
              </a:rPr>
              <a:t>Look before you leap.</a:t>
            </a:r>
            <a:endParaRPr lang="en-GB" sz="5400" dirty="0">
              <a:solidFill>
                <a:schemeClr val="accent6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BD6004-4AEC-E669-4A50-08335F0107C9}"/>
              </a:ext>
            </a:extLst>
          </p:cNvPr>
          <p:cNvSpPr txBox="1">
            <a:spLocks/>
          </p:cNvSpPr>
          <p:nvPr/>
        </p:nvSpPr>
        <p:spPr>
          <a:xfrm>
            <a:off x="950844" y="44799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accent4"/>
                </a:solidFill>
              </a:rPr>
              <a:t>A stitch in time saves nine.</a:t>
            </a:r>
            <a:endParaRPr lang="en-GB" sz="6600" dirty="0">
              <a:solidFill>
                <a:schemeClr val="accent4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31BCB-3FCF-3AC1-D208-7348AEFA4C4E}"/>
              </a:ext>
            </a:extLst>
          </p:cNvPr>
          <p:cNvSpPr txBox="1">
            <a:spLocks/>
          </p:cNvSpPr>
          <p:nvPr/>
        </p:nvSpPr>
        <p:spPr>
          <a:xfrm>
            <a:off x="838200" y="26213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2"/>
                </a:solidFill>
              </a:rPr>
              <a:t>Don’t judge a book by its cover.</a:t>
            </a:r>
            <a:endParaRPr lang="en-GB" sz="6600" dirty="0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CD77CF-794B-3459-6F62-F1864FD9EFE9}"/>
              </a:ext>
            </a:extLst>
          </p:cNvPr>
          <p:cNvSpPr txBox="1">
            <a:spLocks/>
          </p:cNvSpPr>
          <p:nvPr/>
        </p:nvSpPr>
        <p:spPr>
          <a:xfrm>
            <a:off x="977666" y="3550615"/>
            <a:ext cx="5995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An apple a day </a:t>
            </a:r>
          </a:p>
          <a:p>
            <a:r>
              <a:rPr lang="en-US" sz="4800" dirty="0"/>
              <a:t>keeps the doctor away.</a:t>
            </a:r>
            <a:endParaRPr lang="en-GB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1FC1E3-9C2F-994F-9354-0E9B19A097C9}"/>
              </a:ext>
            </a:extLst>
          </p:cNvPr>
          <p:cNvSpPr txBox="1">
            <a:spLocks/>
          </p:cNvSpPr>
          <p:nvPr/>
        </p:nvSpPr>
        <p:spPr>
          <a:xfrm>
            <a:off x="5262465" y="5498510"/>
            <a:ext cx="58601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</a:rPr>
              <a:t>Too many cooks spoil the broth.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1F05AB-760C-B4A5-793C-0541B84B13C7}"/>
              </a:ext>
            </a:extLst>
          </p:cNvPr>
          <p:cNvSpPr txBox="1">
            <a:spLocks/>
          </p:cNvSpPr>
          <p:nvPr/>
        </p:nvSpPr>
        <p:spPr>
          <a:xfrm>
            <a:off x="4436252" y="96304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2"/>
                </a:solidFill>
              </a:rPr>
              <a:t>The early bird catches the worm.</a:t>
            </a:r>
            <a:endParaRPr lang="en-GB" sz="5400" dirty="0">
              <a:solidFill>
                <a:schemeClr val="accent2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80F10D-DBB4-6B46-588F-8605B965CBF7}"/>
              </a:ext>
            </a:extLst>
          </p:cNvPr>
          <p:cNvSpPr txBox="1">
            <a:spLocks/>
          </p:cNvSpPr>
          <p:nvPr/>
        </p:nvSpPr>
        <p:spPr>
          <a:xfrm rot="16200000">
            <a:off x="7887207" y="2728626"/>
            <a:ext cx="69331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Every cloud has a silver lining.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DAD251-778E-7771-E2F8-A2B028DC2D0B}"/>
              </a:ext>
            </a:extLst>
          </p:cNvPr>
          <p:cNvSpPr txBox="1">
            <a:spLocks/>
          </p:cNvSpPr>
          <p:nvPr/>
        </p:nvSpPr>
        <p:spPr>
          <a:xfrm>
            <a:off x="973336" y="5482628"/>
            <a:ext cx="4422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When in Rome, do as the Romans do.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73DB90D-8546-E417-F35D-69D68603943C}"/>
              </a:ext>
            </a:extLst>
          </p:cNvPr>
          <p:cNvSpPr txBox="1">
            <a:spLocks/>
          </p:cNvSpPr>
          <p:nvPr/>
        </p:nvSpPr>
        <p:spPr>
          <a:xfrm rot="16200000">
            <a:off x="-2385028" y="3179876"/>
            <a:ext cx="6030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</a:rPr>
              <a:t>All that glitters is not gold.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AB2301-977E-7543-5B2E-3A9920D2F322}"/>
              </a:ext>
            </a:extLst>
          </p:cNvPr>
          <p:cNvSpPr txBox="1">
            <a:spLocks/>
          </p:cNvSpPr>
          <p:nvPr/>
        </p:nvSpPr>
        <p:spPr>
          <a:xfrm>
            <a:off x="838200" y="1321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4"/>
                </a:solidFill>
              </a:rPr>
              <a:t>Beauty is only skin deep.</a:t>
            </a:r>
            <a:endParaRPr lang="en-GB" sz="2800" dirty="0">
              <a:solidFill>
                <a:schemeClr val="accent4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94106CB-B3A9-5751-9D6D-D42E4E68C096}"/>
              </a:ext>
            </a:extLst>
          </p:cNvPr>
          <p:cNvSpPr txBox="1">
            <a:spLocks/>
          </p:cNvSpPr>
          <p:nvPr/>
        </p:nvSpPr>
        <p:spPr>
          <a:xfrm>
            <a:off x="7908355" y="1209993"/>
            <a:ext cx="3055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solidFill>
                  <a:schemeClr val="tx2"/>
                </a:solidFill>
              </a:rPr>
              <a:t>Beggars </a:t>
            </a:r>
          </a:p>
          <a:p>
            <a:pPr algn="r"/>
            <a:r>
              <a:rPr lang="en-US" sz="3600" dirty="0">
                <a:solidFill>
                  <a:schemeClr val="tx2"/>
                </a:solidFill>
              </a:rPr>
              <a:t>can’t be </a:t>
            </a:r>
          </a:p>
          <a:p>
            <a:pPr algn="r"/>
            <a:r>
              <a:rPr lang="en-US" sz="3600" dirty="0">
                <a:solidFill>
                  <a:schemeClr val="tx2"/>
                </a:solidFill>
              </a:rPr>
              <a:t>choosers.</a:t>
            </a: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80D0B-FC8D-924E-F6DC-7B21E329E07F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11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585D-6CA4-362E-B9AC-C1499BD7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3C8C8-82F5-A8E6-9B9D-1F977EFCE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16" y="3433076"/>
            <a:ext cx="5216892" cy="3472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AA3EA-C908-609E-4AB5-24D97EE20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65" y="0"/>
            <a:ext cx="46023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ED4BE2-0CF8-99ED-E76C-346A362D3A24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12</a:t>
            </a:r>
            <a:endParaRPr lang="en-GB" sz="7200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A8A4F5D-F94D-5CC9-C49C-D5C1FCAC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9852" r="123" b="1290"/>
          <a:stretch>
            <a:fillRect/>
          </a:stretch>
        </p:blipFill>
        <p:spPr>
          <a:xfrm>
            <a:off x="1194395" y="0"/>
            <a:ext cx="5210476" cy="347249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50C133-DABE-DA5D-192F-69A65F7E786C}"/>
              </a:ext>
            </a:extLst>
          </p:cNvPr>
          <p:cNvCxnSpPr>
            <a:cxnSpLocks/>
          </p:cNvCxnSpPr>
          <p:nvPr/>
        </p:nvCxnSpPr>
        <p:spPr>
          <a:xfrm flipH="1" flipV="1">
            <a:off x="5140494" y="5092452"/>
            <a:ext cx="1829193" cy="2064128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-3.7037E-7 L -2.29167E-6 0.00046 C -0.00039 -0.01759 -0.00104 -0.03518 -0.00156 -0.05255 C -0.00182 -0.05995 -0.00195 -0.06759 -0.00247 -0.07523 C -0.00286 -0.08194 -0.00364 -0.08843 -0.00416 -0.09491 C -0.00482 -0.125 -0.00651 -0.15463 -0.00586 -0.18449 C -0.00403 -0.2706 -0.00312 -0.26782 0.00612 -0.32893 C 0.00677 -0.35463 0.00808 -0.36273 0.0043 -0.38866 C 0.00352 -0.39468 -0.00156 -0.41018 -0.00416 -0.41574 C -0.00768 -0.42315 -0.01198 -0.42917 -0.0151 -0.43681 C -0.01784 -0.44375 -0.01966 -0.45139 -0.02187 -0.4581 C -0.02786 -0.47523 -0.02083 -0.44606 -0.02786 -0.47824 C -0.02825 -0.48009 -0.03047 -0.49143 -0.03125 -0.49352 C -0.03385 -0.50023 -0.03698 -0.50625 -0.03984 -0.51227 C -0.04166 -0.51597 -0.04375 -0.51968 -0.0457 -0.52361 C -0.04661 -0.525 -0.04948 -0.52778 -0.0483 -0.52755 C -0.0444 -0.52708 -0.04101 -0.52407 -0.03724 -0.52199 L -0.02031 -0.50231 C -0.01575 -0.49699 -0.01159 -0.49074 -0.00677 -0.48657 C 0.00091 -0.48009 0.00925 -0.475 0.01615 -0.4669 C 0.01823 -0.46435 0.02005 -0.46181 0.02214 -0.45949 C 0.03242 -0.44931 0.0474 -0.43843 0.05768 -0.43287 C 0.06328 -0.42963 0.06901 -0.4287 0.07474 -0.42708 C 0.0767 -0.42662 0.07865 -0.42616 0.08073 -0.42546 C 0.10261 -0.42176 0.09857 -0.42268 0.12396 -0.42153 C 0.13308 -0.41829 0.12357 -0.42176 0.1392 -0.41412 C 0.14531 -0.41134 0.15183 -0.40949 0.15795 -0.40579 C 0.16654 -0.40046 0.17435 -0.39097 0.18334 -0.38727 C 0.2013 -0.37963 0.21914 -0.36782 0.23763 -0.36458 C 0.25143 -0.36227 0.2655 -0.36065 0.27917 -0.35764 C 0.28946 -0.35509 0.29948 -0.35208 0.30977 -0.35046 C 0.31706 -0.34931 0.32448 -0.34954 0.33177 -0.34907 C 0.34076 -0.35 0.35013 -0.34838 0.35899 -0.35162 C 0.36146 -0.35301 0.36263 -0.35833 0.36406 -0.36181 C 0.37253 -0.38333 0.3694 -0.38681 0.38021 -0.39745 C 0.38125 -0.39838 0.38229 -0.39838 0.38347 -0.39861 C 0.38724 -0.41134 0.38815 -0.40903 0.38177 -0.42708 C 0.37956 -0.43356 0.37344 -0.44421 0.37344 -0.44398 C 0.37253 -0.44815 0.37227 -0.45301 0.37084 -0.45694 C 0.36875 -0.46181 0.36198 -0.47083 0.35899 -0.47523 C 0.35781 -0.48079 0.35755 -0.4831 0.35547 -0.48958 C 0.35339 -0.49699 0.35456 -0.49653 0.35222 -0.49653 L 0.35222 -0.49213 " pathEditMode="relative" rAng="0" ptsTypes="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68BD5-0346-76B9-ACD7-D0C9C31D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FC7D34-0C12-CBAA-E4D5-FEB6653B6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30" y="1351721"/>
            <a:ext cx="6234270" cy="4154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17507A-72F8-3BF8-6690-3B8F90C02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722"/>
            <a:ext cx="6532965" cy="4154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D18F1B-048F-A8C0-753E-862B4C25A6E3}"/>
              </a:ext>
            </a:extLst>
          </p:cNvPr>
          <p:cNvGrpSpPr/>
          <p:nvPr/>
        </p:nvGrpSpPr>
        <p:grpSpPr>
          <a:xfrm>
            <a:off x="5377070" y="2439263"/>
            <a:ext cx="2472284" cy="1550505"/>
            <a:chOff x="5377070" y="3011556"/>
            <a:chExt cx="2472284" cy="1550505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6406D186-6CF5-48F1-F705-C5F97A53306F}"/>
                </a:ext>
              </a:extLst>
            </p:cNvPr>
            <p:cNvSpPr/>
            <p:nvPr/>
          </p:nvSpPr>
          <p:spPr>
            <a:xfrm>
              <a:off x="5377070" y="3011557"/>
              <a:ext cx="2472284" cy="1550504"/>
            </a:xfrm>
            <a:prstGeom prst="wedgeEllipseCallout">
              <a:avLst>
                <a:gd name="adj1" fmla="val -60382"/>
                <a:gd name="adj2" fmla="val 718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/>
                <a:t>?</a:t>
              </a:r>
              <a:endParaRPr lang="en-GB" sz="8800" dirty="0"/>
            </a:p>
          </p:txBody>
        </p:sp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7135C6D-A9A0-AEF6-6C12-316834B9D522}"/>
                </a:ext>
              </a:extLst>
            </p:cNvPr>
            <p:cNvSpPr/>
            <p:nvPr/>
          </p:nvSpPr>
          <p:spPr>
            <a:xfrm>
              <a:off x="5377070" y="3011556"/>
              <a:ext cx="2472284" cy="1550504"/>
            </a:xfrm>
            <a:prstGeom prst="wedgeEllipseCallout">
              <a:avLst>
                <a:gd name="adj1" fmla="val 95253"/>
                <a:gd name="adj2" fmla="val 606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/>
                <a:t>?</a:t>
              </a:r>
              <a:endParaRPr lang="en-GB" sz="8800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38C058B-0DEE-AF9F-8181-4EF78522FE15}"/>
                </a:ext>
              </a:extLst>
            </p:cNvPr>
            <p:cNvSpPr/>
            <p:nvPr/>
          </p:nvSpPr>
          <p:spPr>
            <a:xfrm>
              <a:off x="5655463" y="4139557"/>
              <a:ext cx="404821" cy="338876"/>
            </a:xfrm>
            <a:custGeom>
              <a:avLst/>
              <a:gdLst>
                <a:gd name="csX0" fmla="*/ 0 w 376238"/>
                <a:gd name="csY0" fmla="*/ 177551 h 355101"/>
                <a:gd name="csX1" fmla="*/ 188119 w 376238"/>
                <a:gd name="csY1" fmla="*/ 0 h 355101"/>
                <a:gd name="csX2" fmla="*/ 376238 w 376238"/>
                <a:gd name="csY2" fmla="*/ 177551 h 355101"/>
                <a:gd name="csX3" fmla="*/ 188119 w 376238"/>
                <a:gd name="csY3" fmla="*/ 355102 h 355101"/>
                <a:gd name="csX4" fmla="*/ 0 w 376238"/>
                <a:gd name="csY4" fmla="*/ 177551 h 355101"/>
                <a:gd name="csX0" fmla="*/ 0 w 392907"/>
                <a:gd name="csY0" fmla="*/ 178099 h 356768"/>
                <a:gd name="csX1" fmla="*/ 188119 w 392907"/>
                <a:gd name="csY1" fmla="*/ 548 h 356768"/>
                <a:gd name="csX2" fmla="*/ 392907 w 392907"/>
                <a:gd name="csY2" fmla="*/ 228105 h 356768"/>
                <a:gd name="csX3" fmla="*/ 188119 w 392907"/>
                <a:gd name="csY3" fmla="*/ 355650 h 356768"/>
                <a:gd name="csX4" fmla="*/ 0 w 392907"/>
                <a:gd name="csY4" fmla="*/ 178099 h 356768"/>
                <a:gd name="csX0" fmla="*/ 0 w 390525"/>
                <a:gd name="csY0" fmla="*/ 152919 h 358866"/>
                <a:gd name="csX1" fmla="*/ 185737 w 390525"/>
                <a:gd name="csY1" fmla="*/ 1562 h 358866"/>
                <a:gd name="csX2" fmla="*/ 390525 w 390525"/>
                <a:gd name="csY2" fmla="*/ 229119 h 358866"/>
                <a:gd name="csX3" fmla="*/ 185737 w 390525"/>
                <a:gd name="csY3" fmla="*/ 356664 h 358866"/>
                <a:gd name="csX4" fmla="*/ 0 w 390525"/>
                <a:gd name="csY4" fmla="*/ 152919 h 358866"/>
                <a:gd name="csX0" fmla="*/ 8 w 390533"/>
                <a:gd name="csY0" fmla="*/ 152383 h 338058"/>
                <a:gd name="csX1" fmla="*/ 185745 w 390533"/>
                <a:gd name="csY1" fmla="*/ 1026 h 338058"/>
                <a:gd name="csX2" fmla="*/ 390533 w 390533"/>
                <a:gd name="csY2" fmla="*/ 228583 h 338058"/>
                <a:gd name="csX3" fmla="*/ 192889 w 390533"/>
                <a:gd name="csY3" fmla="*/ 334697 h 338058"/>
                <a:gd name="csX4" fmla="*/ 8 w 390533"/>
                <a:gd name="csY4" fmla="*/ 152383 h 338058"/>
                <a:gd name="csX0" fmla="*/ 8 w 404821"/>
                <a:gd name="csY0" fmla="*/ 152500 h 338876"/>
                <a:gd name="csX1" fmla="*/ 185745 w 404821"/>
                <a:gd name="csY1" fmla="*/ 1143 h 338876"/>
                <a:gd name="csX2" fmla="*/ 404821 w 404821"/>
                <a:gd name="csY2" fmla="*/ 233462 h 338876"/>
                <a:gd name="csX3" fmla="*/ 192889 w 404821"/>
                <a:gd name="csY3" fmla="*/ 334814 h 338876"/>
                <a:gd name="csX4" fmla="*/ 8 w 404821"/>
                <a:gd name="csY4" fmla="*/ 152500 h 3388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04821" h="338876">
                  <a:moveTo>
                    <a:pt x="8" y="152500"/>
                  </a:moveTo>
                  <a:cubicBezTo>
                    <a:pt x="-1183" y="96888"/>
                    <a:pt x="118276" y="-12351"/>
                    <a:pt x="185745" y="1143"/>
                  </a:cubicBezTo>
                  <a:cubicBezTo>
                    <a:pt x="253214" y="14637"/>
                    <a:pt x="404821" y="135403"/>
                    <a:pt x="404821" y="233462"/>
                  </a:cubicBezTo>
                  <a:cubicBezTo>
                    <a:pt x="404821" y="331521"/>
                    <a:pt x="260358" y="348308"/>
                    <a:pt x="192889" y="334814"/>
                  </a:cubicBezTo>
                  <a:cubicBezTo>
                    <a:pt x="125420" y="321320"/>
                    <a:pt x="1199" y="208112"/>
                    <a:pt x="8" y="1525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AA1C82E-07E1-A9F8-CC91-7C29D1956074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13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3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AA39C-1A1B-FD46-DEDA-DF9A65E7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rmAutofit/>
          </a:bodyPr>
          <a:lstStyle/>
          <a:p>
            <a:endParaRPr lang="en-GB" sz="40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35CE8-4579-257E-50F7-D3872CB4B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r="-1" b="25949"/>
          <a:stretch>
            <a:fillRect/>
          </a:stretch>
        </p:blipFill>
        <p:spPr>
          <a:xfrm>
            <a:off x="2250018" y="-49012"/>
            <a:ext cx="6919617" cy="6898712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498EC6F2-8C35-343E-C3D1-26B0C40A6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2470244"/>
            <a:ext cx="4596245" cy="3769836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B3373-05DA-B986-8254-91546B17A856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14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516DDA-E761-2F81-6D47-2E03E8329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6" y="643466"/>
            <a:ext cx="3718687" cy="55710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2C24FB-2CBD-7A38-2031-87A15B1A38AA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5823284" cy="882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66200" dirty="0">
              <a:latin typeface="Kermit Extrabold Condensed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4CBB94-8BD5-0B77-E843-2620B476A3EB}"/>
              </a:ext>
            </a:extLst>
          </p:cNvPr>
          <p:cNvSpPr txBox="1">
            <a:spLocks/>
          </p:cNvSpPr>
          <p:nvPr/>
        </p:nvSpPr>
        <p:spPr>
          <a:xfrm>
            <a:off x="2791327" y="-1106906"/>
            <a:ext cx="6071936" cy="10154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66200" dirty="0">
              <a:latin typeface="Kermit Extrabold Condensed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40105-F021-F245-F5D1-A9877662C370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15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41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58FC32-48B4-3405-4DC2-7FB205F2381C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16</a:t>
            </a:r>
            <a:endParaRPr lang="en-GB" sz="72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98A352-0549-2A77-11A7-E3674E01B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78" y="170667"/>
            <a:ext cx="4344443" cy="65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3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CA35F9-1537-ABAB-30C3-737735CCE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2"/>
          <a:stretch>
            <a:fillRect/>
          </a:stretch>
        </p:blipFill>
        <p:spPr>
          <a:xfrm>
            <a:off x="-1" y="0"/>
            <a:ext cx="37983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A11819-AEB1-5EF3-4464-B017A5E3D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AF003-8840-6688-2449-C2E6A39C5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r="21894"/>
          <a:stretch>
            <a:fillRect/>
          </a:stretch>
        </p:blipFill>
        <p:spPr>
          <a:xfrm>
            <a:off x="3798329" y="0"/>
            <a:ext cx="538189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26C71-7F3B-8B25-0D7B-5E54E7C17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r="17203"/>
          <a:stretch>
            <a:fillRect/>
          </a:stretch>
        </p:blipFill>
        <p:spPr>
          <a:xfrm>
            <a:off x="8821785" y="0"/>
            <a:ext cx="337021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87AE50-8191-3CA4-627B-32BD1692FB77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17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86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BA7AD-157B-8EF9-954D-D0D385449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6" y="643466"/>
            <a:ext cx="3718687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5D9C2-9088-217B-7043-14E1AF0EBC64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18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3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34A98-3CA9-A701-7FFE-394527E66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9" b="1116"/>
          <a:stretch>
            <a:fillRect/>
          </a:stretch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6772B2-6EA7-9ACF-BBC8-4572925D581E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48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292531-C8F5-6A7A-78D1-1863D06AD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0" b="2387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57876-452C-2B5A-D533-FF79FA7EFA50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19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2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6F73-4C10-0EAA-97D1-FC3D6CAD1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D35C-AD4B-53C7-CA6D-A1F706C3B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18" y="250077"/>
            <a:ext cx="4238564" cy="6357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C61A9-E20E-3F93-E998-A5158035E4F1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20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61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B185EC6-15F5-920D-2163-64510D940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/>
          <a:stretch>
            <a:fillRect/>
          </a:stretch>
        </p:blipFill>
        <p:spPr>
          <a:xfrm>
            <a:off x="0" y="0"/>
            <a:ext cx="64633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5F11A-A30C-D349-A69F-3A29EAD66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B8A91C-1D47-C240-5E2F-F35A0613625F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21</a:t>
            </a:r>
            <a:endParaRPr lang="en-GB" sz="72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85CACC-494F-30DB-612C-A3BF5BBD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1918"/>
          <a:stretch>
            <a:fillRect/>
          </a:stretch>
        </p:blipFill>
        <p:spPr>
          <a:xfrm>
            <a:off x="5800825" y="0"/>
            <a:ext cx="639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8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43921-09FA-CA4A-9CD9-F5A6FBF0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651539-FFD2-6B82-2C36-9724D7ECF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38" y="-30185"/>
            <a:ext cx="4592123" cy="6888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DBA51-4239-7AD1-8213-AF4CC9BDC11A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22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15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13AD8-C5CB-35D8-3350-F69DCA07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0D77D0-56A7-F349-4523-039257E99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8"/>
          <a:stretch>
            <a:fillRect/>
          </a:stretch>
        </p:blipFill>
        <p:spPr>
          <a:xfrm>
            <a:off x="1524" y="-1"/>
            <a:ext cx="12190476" cy="68628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D7DF9D-E514-C329-68B5-EA7D40A32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0F3EF-2612-EA70-AB6A-BB54C204ED03}"/>
              </a:ext>
            </a:extLst>
          </p:cNvPr>
          <p:cNvSpPr txBox="1"/>
          <p:nvPr/>
        </p:nvSpPr>
        <p:spPr>
          <a:xfrm>
            <a:off x="0" y="0"/>
            <a:ext cx="1307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23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7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E3699C-9BCA-A20A-521B-163779C3C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027"/>
          <a:stretch>
            <a:fillRect/>
          </a:stretch>
        </p:blipFill>
        <p:spPr>
          <a:xfrm>
            <a:off x="0" y="10"/>
            <a:ext cx="12189342" cy="7320606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FDB412-E777-0078-F60F-DCE1A4855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82194" y="3050852"/>
            <a:ext cx="6858001" cy="756295"/>
          </a:xfrm>
          <a:prstGeom prst="rect">
            <a:avLst/>
          </a:prstGeom>
          <a:ln>
            <a:noFill/>
          </a:ln>
          <a:effectLst>
            <a:outerShdw blurRad="203200" dist="101600" dir="93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1E715-1D65-76E1-DA89-A858779BC7FF}"/>
              </a:ext>
            </a:extLst>
          </p:cNvPr>
          <p:cNvSpPr txBox="1"/>
          <p:nvPr/>
        </p:nvSpPr>
        <p:spPr>
          <a:xfrm>
            <a:off x="0" y="0"/>
            <a:ext cx="131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24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53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CA454-0242-52E3-67A3-0C291CEBF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0D4137-B290-DE6E-8204-855B57682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2F7B8-8BE7-648A-7CC8-4EE2FA324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>
                <a:latin typeface="Algerian" panose="04020705040A02060702" pitchFamily="82" charset="0"/>
              </a:rPr>
              <a:t>Bible books</a:t>
            </a:r>
            <a:endParaRPr lang="en-GB" sz="5400">
              <a:latin typeface="Algerian" panose="04020705040A020607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3FE49D-31E5-9718-0936-5109EF158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7779" y="5879319"/>
            <a:ext cx="4657344" cy="72013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Find more ideas at www.churchyouthministry.com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AC5FD-BBC9-BC29-C927-602123FB4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9A5DEB6D-9102-2E27-5350-F318575DF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7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C0A2CD-7E4D-EBD7-0948-FF6C46A57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61ECED-A9C4-FFDD-4D2F-1B2D97875CE6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2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8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6EC15-CC1F-B4D3-083E-1FF436720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6" y="643466"/>
            <a:ext cx="3718687" cy="557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AE4779-932B-560D-BD71-F233C99C7318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3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3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754-6ADA-DFEC-613C-612AD56D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EECC68-B9D3-C305-1560-600D315EB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0130" b="45601"/>
          <a:stretch>
            <a:fillRect/>
          </a:stretch>
        </p:blipFill>
        <p:spPr>
          <a:xfrm>
            <a:off x="0" y="-1828800"/>
            <a:ext cx="12192000" cy="868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98C83-16D0-356A-8854-28E50A9DF910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4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9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6B23F8F-4202-4734-6021-355814223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895" b="18274"/>
          <a:stretch>
            <a:fillRect/>
          </a:stretch>
        </p:blipFill>
        <p:spPr>
          <a:xfrm>
            <a:off x="359353" y="1282"/>
            <a:ext cx="11473294" cy="6856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5A2C26-1529-265D-0648-5563B702629A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5</a:t>
            </a:r>
            <a:endParaRPr lang="en-GB" sz="7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B9D625-631B-DFF9-3915-B36DDDA1F306}"/>
              </a:ext>
            </a:extLst>
          </p:cNvPr>
          <p:cNvSpPr txBox="1"/>
          <p:nvPr/>
        </p:nvSpPr>
        <p:spPr>
          <a:xfrm>
            <a:off x="3356008" y="-7141567"/>
            <a:ext cx="4812632" cy="1908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400" dirty="0">
                <a:solidFill>
                  <a:srgbClr val="FF0000"/>
                </a:solidFill>
              </a:rPr>
              <a:t>x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0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910B5-20A0-0487-4209-12B90D225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6638">
            <a:off x="3904407" y="1727323"/>
            <a:ext cx="290089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DAE652-A4E9-99AE-A69A-C4A362F0C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10" y="1587681"/>
            <a:ext cx="2917168" cy="4375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78049-4B74-766B-10D3-E1125DB9111D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6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1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D58C2-11E6-A04E-1339-FF4DB0980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" b="1199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A27A2-5102-2694-B1AB-615BDD42819A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7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8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B81FD4-7906-3B95-B334-8E837A756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775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52703-79C8-B4B9-1958-679E342B9E60}"/>
              </a:ext>
            </a:extLst>
          </p:cNvPr>
          <p:cNvSpPr txBox="1"/>
          <p:nvPr/>
        </p:nvSpPr>
        <p:spPr>
          <a:xfrm>
            <a:off x="0" y="0"/>
            <a:ext cx="104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8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67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Widescreen</PresentationFormat>
  <Paragraphs>95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Algerian</vt:lpstr>
      <vt:lpstr>Aptos</vt:lpstr>
      <vt:lpstr>Aptos Display</vt:lpstr>
      <vt:lpstr>Arial</vt:lpstr>
      <vt:lpstr>Kermit Extrabold Condensed</vt:lpstr>
      <vt:lpstr>Office Theme</vt:lpstr>
      <vt:lpstr>Bible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who live in glass houses shouldn’t throw stones.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Bible books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Thornton</dc:creator>
  <cp:lastModifiedBy>David Thornton</cp:lastModifiedBy>
  <cp:revision>7</cp:revision>
  <dcterms:created xsi:type="dcterms:W3CDTF">2026-03-18T20:39:50Z</dcterms:created>
  <dcterms:modified xsi:type="dcterms:W3CDTF">2026-03-28T18:32:40Z</dcterms:modified>
</cp:coreProperties>
</file>