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6"/>
  </p:notesMasterIdLst>
  <p:handoutMasterIdLst>
    <p:handoutMasterId r:id="rId47"/>
  </p:handoutMasterIdLst>
  <p:sldIdLst>
    <p:sldId id="307" r:id="rId2"/>
    <p:sldId id="308" r:id="rId3"/>
    <p:sldId id="306" r:id="rId4"/>
    <p:sldId id="256" r:id="rId5"/>
    <p:sldId id="309" r:id="rId6"/>
    <p:sldId id="310" r:id="rId7"/>
    <p:sldId id="311" r:id="rId8"/>
    <p:sldId id="285" r:id="rId9"/>
    <p:sldId id="262" r:id="rId10"/>
    <p:sldId id="271" r:id="rId11"/>
    <p:sldId id="286" r:id="rId12"/>
    <p:sldId id="263" r:id="rId13"/>
    <p:sldId id="270" r:id="rId14"/>
    <p:sldId id="301" r:id="rId15"/>
    <p:sldId id="287" r:id="rId16"/>
    <p:sldId id="264" r:id="rId17"/>
    <p:sldId id="276" r:id="rId18"/>
    <p:sldId id="288" r:id="rId19"/>
    <p:sldId id="281" r:id="rId20"/>
    <p:sldId id="283" r:id="rId21"/>
    <p:sldId id="289" r:id="rId22"/>
    <p:sldId id="266" r:id="rId23"/>
    <p:sldId id="273" r:id="rId24"/>
    <p:sldId id="290" r:id="rId25"/>
    <p:sldId id="294" r:id="rId26"/>
    <p:sldId id="295" r:id="rId27"/>
    <p:sldId id="296" r:id="rId28"/>
    <p:sldId id="268" r:id="rId29"/>
    <p:sldId id="284" r:id="rId30"/>
    <p:sldId id="274" r:id="rId31"/>
    <p:sldId id="291" r:id="rId32"/>
    <p:sldId id="269" r:id="rId33"/>
    <p:sldId id="272" r:id="rId34"/>
    <p:sldId id="282" r:id="rId35"/>
    <p:sldId id="292" r:id="rId36"/>
    <p:sldId id="297" r:id="rId37"/>
    <p:sldId id="298" r:id="rId38"/>
    <p:sldId id="303" r:id="rId39"/>
    <p:sldId id="277" r:id="rId40"/>
    <p:sldId id="299" r:id="rId41"/>
    <p:sldId id="304" r:id="rId42"/>
    <p:sldId id="312" r:id="rId43"/>
    <p:sldId id="314" r:id="rId44"/>
    <p:sldId id="315" r:id="rId45"/>
  </p:sldIdLst>
  <p:sldSz cx="12192000" cy="6858000"/>
  <p:notesSz cx="6858000" cy="9144000"/>
  <p:embeddedFontLst>
    <p:embeddedFont>
      <p:font typeface="Abadi" panose="020B0604020104020204" pitchFamily="34" charset="0"/>
      <p:regular r:id="rId48"/>
    </p:embeddedFont>
    <p:embeddedFont>
      <p:font typeface="Bebas Neue" panose="020B0606020202050201" pitchFamily="34" charset="0"/>
      <p:regular r:id="rId49"/>
    </p:embeddedFon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Digital-7" panose="02000000000000000000" pitchFamily="2" charset="0"/>
      <p:regular r:id="rId56"/>
    </p:embeddedFont>
    <p:embeddedFont>
      <p:font typeface="Gill Sans MT" panose="020B0502020104020203" pitchFamily="34" charset="0"/>
      <p:regular r:id="rId57"/>
      <p:bold r:id="rId58"/>
      <p:italic r:id="rId59"/>
      <p:boldItalic r:id="rId60"/>
    </p:embeddedFont>
    <p:embeddedFont>
      <p:font typeface="GL-DancingMen" panose="02000603000000000000" pitchFamily="2"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1E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03" autoAdjust="0"/>
    <p:restoredTop sz="96224" autoAdjust="0"/>
  </p:normalViewPr>
  <p:slideViewPr>
    <p:cSldViewPr snapToGrid="0">
      <p:cViewPr varScale="1">
        <p:scale>
          <a:sx n="103" d="100"/>
          <a:sy n="103" d="100"/>
        </p:scale>
        <p:origin x="120" y="16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2334"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D10477-5BC4-4A96-AD74-FCBCD27E21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229EBF7-0FE4-460D-90DC-16A1154FF08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E8541C-1DEC-4A78-9F97-F89C9451AACD}" type="datetimeFigureOut">
              <a:rPr lang="en-GB" smtClean="0"/>
              <a:t>10/03/2021</a:t>
            </a:fld>
            <a:endParaRPr lang="en-GB"/>
          </a:p>
        </p:txBody>
      </p:sp>
      <p:sp>
        <p:nvSpPr>
          <p:cNvPr id="4" name="Footer Placeholder 3">
            <a:extLst>
              <a:ext uri="{FF2B5EF4-FFF2-40B4-BE49-F238E27FC236}">
                <a16:creationId xmlns:a16="http://schemas.microsoft.com/office/drawing/2014/main" id="{74F9EDE9-98AA-44F7-AAC8-300290A7729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76C38E5-6123-4D33-9471-02D3ACF3B4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1F3EA0-C341-454A-8238-9CBF346B78F9}" type="slidenum">
              <a:rPr lang="en-GB" smtClean="0"/>
              <a:t>‹#›</a:t>
            </a:fld>
            <a:endParaRPr lang="en-GB"/>
          </a:p>
        </p:txBody>
      </p:sp>
    </p:spTree>
    <p:extLst>
      <p:ext uri="{BB962C8B-B14F-4D97-AF65-F5344CB8AC3E}">
        <p14:creationId xmlns:p14="http://schemas.microsoft.com/office/powerpoint/2010/main" val="2904330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065169-3611-4787-84FE-375076FF4D7A}" type="datetimeFigureOut">
              <a:rPr lang="en-GB" smtClean="0"/>
              <a:t>10/03/2021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0814A8-5442-45AF-860F-EC5FC799B512}" type="slidenum">
              <a:rPr lang="en-GB" smtClean="0"/>
              <a:t>‹#›</a:t>
            </a:fld>
            <a:endParaRPr lang="en-GB"/>
          </a:p>
        </p:txBody>
      </p:sp>
    </p:spTree>
    <p:extLst>
      <p:ext uri="{BB962C8B-B14F-4D97-AF65-F5344CB8AC3E}">
        <p14:creationId xmlns:p14="http://schemas.microsoft.com/office/powerpoint/2010/main" val="2524783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0814A8-5442-45AF-860F-EC5FC799B512}" type="slidenum">
              <a:rPr lang="en-GB" smtClean="0"/>
              <a:t>3</a:t>
            </a:fld>
            <a:endParaRPr lang="en-GB"/>
          </a:p>
        </p:txBody>
      </p:sp>
    </p:spTree>
    <p:extLst>
      <p:ext uri="{BB962C8B-B14F-4D97-AF65-F5344CB8AC3E}">
        <p14:creationId xmlns:p14="http://schemas.microsoft.com/office/powerpoint/2010/main" val="923816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6AF0B-5B51-428D-8BA1-6359C0E64F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572FBFE-CD89-425D-9C9D-DBCB9CC261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73BADDF-5C04-47B4-9617-7F780F5ED618}"/>
              </a:ext>
            </a:extLst>
          </p:cNvPr>
          <p:cNvSpPr>
            <a:spLocks noGrp="1"/>
          </p:cNvSpPr>
          <p:nvPr>
            <p:ph type="dt" sz="half" idx="10"/>
          </p:nvPr>
        </p:nvSpPr>
        <p:spPr/>
        <p:txBody>
          <a:bodyPr/>
          <a:lstStyle/>
          <a:p>
            <a:fld id="{CD6391C8-00C3-44C2-B166-AE9B6AA8E019}" type="datetimeFigureOut">
              <a:rPr lang="en-GB" smtClean="0"/>
              <a:t>10/03/2021</a:t>
            </a:fld>
            <a:endParaRPr lang="en-GB"/>
          </a:p>
        </p:txBody>
      </p:sp>
      <p:sp>
        <p:nvSpPr>
          <p:cNvPr id="5" name="Footer Placeholder 4">
            <a:extLst>
              <a:ext uri="{FF2B5EF4-FFF2-40B4-BE49-F238E27FC236}">
                <a16:creationId xmlns:a16="http://schemas.microsoft.com/office/drawing/2014/main" id="{02EC2A3C-F106-479D-AD31-6663813AB3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88033F-866D-431A-B8FA-B28F5DA21395}"/>
              </a:ext>
            </a:extLst>
          </p:cNvPr>
          <p:cNvSpPr>
            <a:spLocks noGrp="1"/>
          </p:cNvSpPr>
          <p:nvPr>
            <p:ph type="sldNum" sz="quarter" idx="12"/>
          </p:nvPr>
        </p:nvSpPr>
        <p:spPr/>
        <p:txBody>
          <a:bodyPr/>
          <a:lstStyle/>
          <a:p>
            <a:fld id="{0570B9AD-1589-4920-ACDD-155E7535D82F}" type="slidenum">
              <a:rPr lang="en-GB" smtClean="0"/>
              <a:t>‹#›</a:t>
            </a:fld>
            <a:endParaRPr lang="en-GB"/>
          </a:p>
        </p:txBody>
      </p:sp>
    </p:spTree>
    <p:extLst>
      <p:ext uri="{BB962C8B-B14F-4D97-AF65-F5344CB8AC3E}">
        <p14:creationId xmlns:p14="http://schemas.microsoft.com/office/powerpoint/2010/main" val="4276898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D6EE40-D6F6-40F9-B21D-B2AA37FDC87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A3C0E04-17AD-482D-9C76-95001478ED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AACF51-0612-4179-85C6-962951651BF9}"/>
              </a:ext>
            </a:extLst>
          </p:cNvPr>
          <p:cNvSpPr>
            <a:spLocks noGrp="1"/>
          </p:cNvSpPr>
          <p:nvPr>
            <p:ph type="dt" sz="half" idx="10"/>
          </p:nvPr>
        </p:nvSpPr>
        <p:spPr/>
        <p:txBody>
          <a:bodyPr/>
          <a:lstStyle/>
          <a:p>
            <a:fld id="{CD6391C8-00C3-44C2-B166-AE9B6AA8E019}" type="datetimeFigureOut">
              <a:rPr lang="en-GB" smtClean="0"/>
              <a:t>10/03/2021</a:t>
            </a:fld>
            <a:endParaRPr lang="en-GB"/>
          </a:p>
        </p:txBody>
      </p:sp>
      <p:sp>
        <p:nvSpPr>
          <p:cNvPr id="5" name="Footer Placeholder 4">
            <a:extLst>
              <a:ext uri="{FF2B5EF4-FFF2-40B4-BE49-F238E27FC236}">
                <a16:creationId xmlns:a16="http://schemas.microsoft.com/office/drawing/2014/main" id="{D43F3C22-9C3F-46B6-8179-88024984DF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60C271-F7C1-49AC-8117-4FCCB9E3F9C6}"/>
              </a:ext>
            </a:extLst>
          </p:cNvPr>
          <p:cNvSpPr>
            <a:spLocks noGrp="1"/>
          </p:cNvSpPr>
          <p:nvPr>
            <p:ph type="sldNum" sz="quarter" idx="12"/>
          </p:nvPr>
        </p:nvSpPr>
        <p:spPr/>
        <p:txBody>
          <a:bodyPr/>
          <a:lstStyle/>
          <a:p>
            <a:fld id="{0570B9AD-1589-4920-ACDD-155E7535D82F}" type="slidenum">
              <a:rPr lang="en-GB" smtClean="0"/>
              <a:t>‹#›</a:t>
            </a:fld>
            <a:endParaRPr lang="en-GB"/>
          </a:p>
        </p:txBody>
      </p:sp>
    </p:spTree>
    <p:extLst>
      <p:ext uri="{BB962C8B-B14F-4D97-AF65-F5344CB8AC3E}">
        <p14:creationId xmlns:p14="http://schemas.microsoft.com/office/powerpoint/2010/main" val="3330675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9554D-1D4B-41D4-B5BB-6D46A8C58CE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84C3CB4-9F56-4CD8-BB09-9A3C7C68EE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30282E-08C9-42F0-888E-AD7F65FB9A9B}"/>
              </a:ext>
            </a:extLst>
          </p:cNvPr>
          <p:cNvSpPr>
            <a:spLocks noGrp="1"/>
          </p:cNvSpPr>
          <p:nvPr>
            <p:ph type="dt" sz="half" idx="10"/>
          </p:nvPr>
        </p:nvSpPr>
        <p:spPr/>
        <p:txBody>
          <a:bodyPr/>
          <a:lstStyle/>
          <a:p>
            <a:fld id="{CD6391C8-00C3-44C2-B166-AE9B6AA8E019}" type="datetimeFigureOut">
              <a:rPr lang="en-GB" smtClean="0"/>
              <a:t>10/03/2021</a:t>
            </a:fld>
            <a:endParaRPr lang="en-GB"/>
          </a:p>
        </p:txBody>
      </p:sp>
      <p:sp>
        <p:nvSpPr>
          <p:cNvPr id="5" name="Footer Placeholder 4">
            <a:extLst>
              <a:ext uri="{FF2B5EF4-FFF2-40B4-BE49-F238E27FC236}">
                <a16:creationId xmlns:a16="http://schemas.microsoft.com/office/drawing/2014/main" id="{BAC0F5DE-195F-4C7F-89CF-D5BC03C6DE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F202B7-E4FE-46E8-A313-BD016B74B513}"/>
              </a:ext>
            </a:extLst>
          </p:cNvPr>
          <p:cNvSpPr>
            <a:spLocks noGrp="1"/>
          </p:cNvSpPr>
          <p:nvPr>
            <p:ph type="sldNum" sz="quarter" idx="12"/>
          </p:nvPr>
        </p:nvSpPr>
        <p:spPr/>
        <p:txBody>
          <a:bodyPr/>
          <a:lstStyle/>
          <a:p>
            <a:fld id="{0570B9AD-1589-4920-ACDD-155E7535D82F}" type="slidenum">
              <a:rPr lang="en-GB" smtClean="0"/>
              <a:t>‹#›</a:t>
            </a:fld>
            <a:endParaRPr lang="en-GB"/>
          </a:p>
        </p:txBody>
      </p:sp>
    </p:spTree>
    <p:extLst>
      <p:ext uri="{BB962C8B-B14F-4D97-AF65-F5344CB8AC3E}">
        <p14:creationId xmlns:p14="http://schemas.microsoft.com/office/powerpoint/2010/main" val="236716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87B63-EA5D-4225-937A-1C28A595F27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EA5CE7C-FE83-491B-AA75-5809082670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E7A0336-1F2E-42C3-BF5B-429726A572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A8F0B86-5C7F-40AE-A67E-DDA1BA5EB3E9}"/>
              </a:ext>
            </a:extLst>
          </p:cNvPr>
          <p:cNvSpPr>
            <a:spLocks noGrp="1"/>
          </p:cNvSpPr>
          <p:nvPr>
            <p:ph type="dt" sz="half" idx="10"/>
          </p:nvPr>
        </p:nvSpPr>
        <p:spPr/>
        <p:txBody>
          <a:bodyPr/>
          <a:lstStyle/>
          <a:p>
            <a:fld id="{CD6391C8-00C3-44C2-B166-AE9B6AA8E019}" type="datetimeFigureOut">
              <a:rPr lang="en-GB" smtClean="0"/>
              <a:t>10/03/2021</a:t>
            </a:fld>
            <a:endParaRPr lang="en-GB"/>
          </a:p>
        </p:txBody>
      </p:sp>
      <p:sp>
        <p:nvSpPr>
          <p:cNvPr id="6" name="Footer Placeholder 5">
            <a:extLst>
              <a:ext uri="{FF2B5EF4-FFF2-40B4-BE49-F238E27FC236}">
                <a16:creationId xmlns:a16="http://schemas.microsoft.com/office/drawing/2014/main" id="{ADA48A57-C3C2-4780-B86B-577B06D5B4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4A6675-33F2-4414-BFB2-9AA9A07C7D81}"/>
              </a:ext>
            </a:extLst>
          </p:cNvPr>
          <p:cNvSpPr>
            <a:spLocks noGrp="1"/>
          </p:cNvSpPr>
          <p:nvPr>
            <p:ph type="sldNum" sz="quarter" idx="12"/>
          </p:nvPr>
        </p:nvSpPr>
        <p:spPr/>
        <p:txBody>
          <a:bodyPr/>
          <a:lstStyle/>
          <a:p>
            <a:fld id="{0570B9AD-1589-4920-ACDD-155E7535D82F}" type="slidenum">
              <a:rPr lang="en-GB" smtClean="0"/>
              <a:t>‹#›</a:t>
            </a:fld>
            <a:endParaRPr lang="en-GB"/>
          </a:p>
        </p:txBody>
      </p:sp>
    </p:spTree>
    <p:extLst>
      <p:ext uri="{BB962C8B-B14F-4D97-AF65-F5344CB8AC3E}">
        <p14:creationId xmlns:p14="http://schemas.microsoft.com/office/powerpoint/2010/main" val="3286277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90C32-A397-429A-99B4-52E514F0B22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20EF0D-18DC-4F1D-B7C9-AF6FAD08F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7D7BAC-0CDC-4193-9C8C-6CAADBF51E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0F6E6BF-A64E-4246-AC53-6145A2F0CA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18456D-7F1E-487C-B7B5-FC22F779F2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191B1AD-2ECE-463F-AF17-3827F3BA580A}"/>
              </a:ext>
            </a:extLst>
          </p:cNvPr>
          <p:cNvSpPr>
            <a:spLocks noGrp="1"/>
          </p:cNvSpPr>
          <p:nvPr>
            <p:ph type="dt" sz="half" idx="10"/>
          </p:nvPr>
        </p:nvSpPr>
        <p:spPr/>
        <p:txBody>
          <a:bodyPr/>
          <a:lstStyle/>
          <a:p>
            <a:fld id="{CD6391C8-00C3-44C2-B166-AE9B6AA8E019}" type="datetimeFigureOut">
              <a:rPr lang="en-GB" smtClean="0"/>
              <a:t>10/03/2021</a:t>
            </a:fld>
            <a:endParaRPr lang="en-GB"/>
          </a:p>
        </p:txBody>
      </p:sp>
      <p:sp>
        <p:nvSpPr>
          <p:cNvPr id="8" name="Footer Placeholder 7">
            <a:extLst>
              <a:ext uri="{FF2B5EF4-FFF2-40B4-BE49-F238E27FC236}">
                <a16:creationId xmlns:a16="http://schemas.microsoft.com/office/drawing/2014/main" id="{F9D97C5B-00FD-4F56-9A28-F67713924BF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7CAC270-705A-4DA5-BC79-D44E2DC72D3A}"/>
              </a:ext>
            </a:extLst>
          </p:cNvPr>
          <p:cNvSpPr>
            <a:spLocks noGrp="1"/>
          </p:cNvSpPr>
          <p:nvPr>
            <p:ph type="sldNum" sz="quarter" idx="12"/>
          </p:nvPr>
        </p:nvSpPr>
        <p:spPr/>
        <p:txBody>
          <a:bodyPr/>
          <a:lstStyle/>
          <a:p>
            <a:fld id="{0570B9AD-1589-4920-ACDD-155E7535D82F}" type="slidenum">
              <a:rPr lang="en-GB" smtClean="0"/>
              <a:t>‹#›</a:t>
            </a:fld>
            <a:endParaRPr lang="en-GB"/>
          </a:p>
        </p:txBody>
      </p:sp>
    </p:spTree>
    <p:extLst>
      <p:ext uri="{BB962C8B-B14F-4D97-AF65-F5344CB8AC3E}">
        <p14:creationId xmlns:p14="http://schemas.microsoft.com/office/powerpoint/2010/main" val="2308461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4DCE9-AEB9-48DB-924C-78391E4C8A8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FF54A9F-0ED5-435E-9B23-FF044012741A}"/>
              </a:ext>
            </a:extLst>
          </p:cNvPr>
          <p:cNvSpPr>
            <a:spLocks noGrp="1"/>
          </p:cNvSpPr>
          <p:nvPr>
            <p:ph type="dt" sz="half" idx="10"/>
          </p:nvPr>
        </p:nvSpPr>
        <p:spPr/>
        <p:txBody>
          <a:bodyPr/>
          <a:lstStyle/>
          <a:p>
            <a:fld id="{CD6391C8-00C3-44C2-B166-AE9B6AA8E019}" type="datetimeFigureOut">
              <a:rPr lang="en-GB" smtClean="0"/>
              <a:t>10/03/2021</a:t>
            </a:fld>
            <a:endParaRPr lang="en-GB"/>
          </a:p>
        </p:txBody>
      </p:sp>
      <p:sp>
        <p:nvSpPr>
          <p:cNvPr id="4" name="Footer Placeholder 3">
            <a:extLst>
              <a:ext uri="{FF2B5EF4-FFF2-40B4-BE49-F238E27FC236}">
                <a16:creationId xmlns:a16="http://schemas.microsoft.com/office/drawing/2014/main" id="{3A69ADAA-8E10-4097-A0A7-C629EE666CF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9C745E6-4AF3-4318-81D2-9405C4959D6E}"/>
              </a:ext>
            </a:extLst>
          </p:cNvPr>
          <p:cNvSpPr>
            <a:spLocks noGrp="1"/>
          </p:cNvSpPr>
          <p:nvPr>
            <p:ph type="sldNum" sz="quarter" idx="12"/>
          </p:nvPr>
        </p:nvSpPr>
        <p:spPr/>
        <p:txBody>
          <a:bodyPr/>
          <a:lstStyle/>
          <a:p>
            <a:fld id="{0570B9AD-1589-4920-ACDD-155E7535D82F}" type="slidenum">
              <a:rPr lang="en-GB" smtClean="0"/>
              <a:t>‹#›</a:t>
            </a:fld>
            <a:endParaRPr lang="en-GB"/>
          </a:p>
        </p:txBody>
      </p:sp>
    </p:spTree>
    <p:extLst>
      <p:ext uri="{BB962C8B-B14F-4D97-AF65-F5344CB8AC3E}">
        <p14:creationId xmlns:p14="http://schemas.microsoft.com/office/powerpoint/2010/main" val="389617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D7AF2-E387-49A0-8C84-BA847F577BB7}"/>
              </a:ext>
            </a:extLst>
          </p:cNvPr>
          <p:cNvSpPr>
            <a:spLocks noGrp="1"/>
          </p:cNvSpPr>
          <p:nvPr>
            <p:ph type="dt" sz="half" idx="10"/>
          </p:nvPr>
        </p:nvSpPr>
        <p:spPr/>
        <p:txBody>
          <a:bodyPr/>
          <a:lstStyle/>
          <a:p>
            <a:fld id="{CD6391C8-00C3-44C2-B166-AE9B6AA8E019}" type="datetimeFigureOut">
              <a:rPr lang="en-GB" smtClean="0"/>
              <a:t>10/03/2021</a:t>
            </a:fld>
            <a:endParaRPr lang="en-GB"/>
          </a:p>
        </p:txBody>
      </p:sp>
      <p:sp>
        <p:nvSpPr>
          <p:cNvPr id="3" name="Footer Placeholder 2">
            <a:extLst>
              <a:ext uri="{FF2B5EF4-FFF2-40B4-BE49-F238E27FC236}">
                <a16:creationId xmlns:a16="http://schemas.microsoft.com/office/drawing/2014/main" id="{C2795F1A-6832-46B6-A32F-83965F9FB5F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2BC376D-1E7F-4059-B8C9-3E09FBB33146}"/>
              </a:ext>
            </a:extLst>
          </p:cNvPr>
          <p:cNvSpPr>
            <a:spLocks noGrp="1"/>
          </p:cNvSpPr>
          <p:nvPr>
            <p:ph type="sldNum" sz="quarter" idx="12"/>
          </p:nvPr>
        </p:nvSpPr>
        <p:spPr/>
        <p:txBody>
          <a:bodyPr/>
          <a:lstStyle/>
          <a:p>
            <a:fld id="{0570B9AD-1589-4920-ACDD-155E7535D82F}" type="slidenum">
              <a:rPr lang="en-GB" smtClean="0"/>
              <a:t>‹#›</a:t>
            </a:fld>
            <a:endParaRPr lang="en-GB"/>
          </a:p>
        </p:txBody>
      </p:sp>
    </p:spTree>
    <p:extLst>
      <p:ext uri="{BB962C8B-B14F-4D97-AF65-F5344CB8AC3E}">
        <p14:creationId xmlns:p14="http://schemas.microsoft.com/office/powerpoint/2010/main" val="628927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89DCB-8982-4749-AB36-FAA945CDEE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BC86306-A63F-47FF-84D0-F4B893603E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4DD9245-C7E8-4260-B13F-A2D78ABD18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87A0DB-7ABC-4478-8076-BDB2E55F861D}"/>
              </a:ext>
            </a:extLst>
          </p:cNvPr>
          <p:cNvSpPr>
            <a:spLocks noGrp="1"/>
          </p:cNvSpPr>
          <p:nvPr>
            <p:ph type="dt" sz="half" idx="10"/>
          </p:nvPr>
        </p:nvSpPr>
        <p:spPr/>
        <p:txBody>
          <a:bodyPr/>
          <a:lstStyle/>
          <a:p>
            <a:fld id="{CD6391C8-00C3-44C2-B166-AE9B6AA8E019}" type="datetimeFigureOut">
              <a:rPr lang="en-GB" smtClean="0"/>
              <a:t>10/03/2021</a:t>
            </a:fld>
            <a:endParaRPr lang="en-GB"/>
          </a:p>
        </p:txBody>
      </p:sp>
      <p:sp>
        <p:nvSpPr>
          <p:cNvPr id="6" name="Footer Placeholder 5">
            <a:extLst>
              <a:ext uri="{FF2B5EF4-FFF2-40B4-BE49-F238E27FC236}">
                <a16:creationId xmlns:a16="http://schemas.microsoft.com/office/drawing/2014/main" id="{F4A4D41E-2AD8-4156-8455-9FBDB99A43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8851A59-4DBB-4BE4-9C08-C87D1BF6690C}"/>
              </a:ext>
            </a:extLst>
          </p:cNvPr>
          <p:cNvSpPr>
            <a:spLocks noGrp="1"/>
          </p:cNvSpPr>
          <p:nvPr>
            <p:ph type="sldNum" sz="quarter" idx="12"/>
          </p:nvPr>
        </p:nvSpPr>
        <p:spPr/>
        <p:txBody>
          <a:bodyPr/>
          <a:lstStyle/>
          <a:p>
            <a:fld id="{0570B9AD-1589-4920-ACDD-155E7535D82F}" type="slidenum">
              <a:rPr lang="en-GB" smtClean="0"/>
              <a:t>‹#›</a:t>
            </a:fld>
            <a:endParaRPr lang="en-GB"/>
          </a:p>
        </p:txBody>
      </p:sp>
    </p:spTree>
    <p:extLst>
      <p:ext uri="{BB962C8B-B14F-4D97-AF65-F5344CB8AC3E}">
        <p14:creationId xmlns:p14="http://schemas.microsoft.com/office/powerpoint/2010/main" val="1621278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7AF38-4888-4DBC-A1BA-C455CD3330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A3B1566-CFC1-423C-B6C1-BA6DD81740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6D0A025-A145-4846-800C-036411EA38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DF09B5-0A22-4B90-B4F4-FDD8103F6FDF}"/>
              </a:ext>
            </a:extLst>
          </p:cNvPr>
          <p:cNvSpPr>
            <a:spLocks noGrp="1"/>
          </p:cNvSpPr>
          <p:nvPr>
            <p:ph type="dt" sz="half" idx="10"/>
          </p:nvPr>
        </p:nvSpPr>
        <p:spPr/>
        <p:txBody>
          <a:bodyPr/>
          <a:lstStyle/>
          <a:p>
            <a:fld id="{CD6391C8-00C3-44C2-B166-AE9B6AA8E019}" type="datetimeFigureOut">
              <a:rPr lang="en-GB" smtClean="0"/>
              <a:t>10/03/2021</a:t>
            </a:fld>
            <a:endParaRPr lang="en-GB"/>
          </a:p>
        </p:txBody>
      </p:sp>
      <p:sp>
        <p:nvSpPr>
          <p:cNvPr id="6" name="Footer Placeholder 5">
            <a:extLst>
              <a:ext uri="{FF2B5EF4-FFF2-40B4-BE49-F238E27FC236}">
                <a16:creationId xmlns:a16="http://schemas.microsoft.com/office/drawing/2014/main" id="{413511DD-70C9-4222-AAD8-9F5B9FD032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9893B90-9704-4372-9EF1-F0A166AFCE59}"/>
              </a:ext>
            </a:extLst>
          </p:cNvPr>
          <p:cNvSpPr>
            <a:spLocks noGrp="1"/>
          </p:cNvSpPr>
          <p:nvPr>
            <p:ph type="sldNum" sz="quarter" idx="12"/>
          </p:nvPr>
        </p:nvSpPr>
        <p:spPr/>
        <p:txBody>
          <a:bodyPr/>
          <a:lstStyle/>
          <a:p>
            <a:fld id="{0570B9AD-1589-4920-ACDD-155E7535D82F}" type="slidenum">
              <a:rPr lang="en-GB" smtClean="0"/>
              <a:t>‹#›</a:t>
            </a:fld>
            <a:endParaRPr lang="en-GB"/>
          </a:p>
        </p:txBody>
      </p:sp>
    </p:spTree>
    <p:extLst>
      <p:ext uri="{BB962C8B-B14F-4D97-AF65-F5344CB8AC3E}">
        <p14:creationId xmlns:p14="http://schemas.microsoft.com/office/powerpoint/2010/main" val="419173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7FB8F-9A43-4BF8-A038-9658AE13B79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7716935-B4CF-4970-8191-FC751D380A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8B4557-9AEB-4CF9-85DF-F6E44DAECD4C}"/>
              </a:ext>
            </a:extLst>
          </p:cNvPr>
          <p:cNvSpPr>
            <a:spLocks noGrp="1"/>
          </p:cNvSpPr>
          <p:nvPr>
            <p:ph type="dt" sz="half" idx="10"/>
          </p:nvPr>
        </p:nvSpPr>
        <p:spPr/>
        <p:txBody>
          <a:bodyPr/>
          <a:lstStyle/>
          <a:p>
            <a:fld id="{CD6391C8-00C3-44C2-B166-AE9B6AA8E019}" type="datetimeFigureOut">
              <a:rPr lang="en-GB" smtClean="0"/>
              <a:t>10/03/2021</a:t>
            </a:fld>
            <a:endParaRPr lang="en-GB"/>
          </a:p>
        </p:txBody>
      </p:sp>
      <p:sp>
        <p:nvSpPr>
          <p:cNvPr id="5" name="Footer Placeholder 4">
            <a:extLst>
              <a:ext uri="{FF2B5EF4-FFF2-40B4-BE49-F238E27FC236}">
                <a16:creationId xmlns:a16="http://schemas.microsoft.com/office/drawing/2014/main" id="{3B732D98-F142-4728-8178-79B169AE71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7EA13B-1F99-4510-B8B1-B1FB65E042D5}"/>
              </a:ext>
            </a:extLst>
          </p:cNvPr>
          <p:cNvSpPr>
            <a:spLocks noGrp="1"/>
          </p:cNvSpPr>
          <p:nvPr>
            <p:ph type="sldNum" sz="quarter" idx="12"/>
          </p:nvPr>
        </p:nvSpPr>
        <p:spPr/>
        <p:txBody>
          <a:bodyPr/>
          <a:lstStyle/>
          <a:p>
            <a:fld id="{0570B9AD-1589-4920-ACDD-155E7535D82F}" type="slidenum">
              <a:rPr lang="en-GB" smtClean="0"/>
              <a:t>‹#›</a:t>
            </a:fld>
            <a:endParaRPr lang="en-GB"/>
          </a:p>
        </p:txBody>
      </p:sp>
    </p:spTree>
    <p:extLst>
      <p:ext uri="{BB962C8B-B14F-4D97-AF65-F5344CB8AC3E}">
        <p14:creationId xmlns:p14="http://schemas.microsoft.com/office/powerpoint/2010/main" val="4167041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5B3473-1BD4-4B86-9F57-BAA43031E9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5449430-59D4-43E9-AC60-3FFFFA2731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6AC4C0-2A14-45F6-9AE7-D1C2B8BB2D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6391C8-00C3-44C2-B166-AE9B6AA8E019}" type="datetimeFigureOut">
              <a:rPr lang="en-GB" smtClean="0"/>
              <a:t>10/03/2021</a:t>
            </a:fld>
            <a:endParaRPr lang="en-GB"/>
          </a:p>
        </p:txBody>
      </p:sp>
      <p:sp>
        <p:nvSpPr>
          <p:cNvPr id="5" name="Footer Placeholder 4">
            <a:extLst>
              <a:ext uri="{FF2B5EF4-FFF2-40B4-BE49-F238E27FC236}">
                <a16:creationId xmlns:a16="http://schemas.microsoft.com/office/drawing/2014/main" id="{F6CDE8F4-F546-4C96-8121-DCDB1DEA98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A25134-6A07-4EEA-826D-ED60F52BE5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0B9AD-1589-4920-ACDD-155E7535D82F}" type="slidenum">
              <a:rPr lang="en-GB" smtClean="0"/>
              <a:t>‹#›</a:t>
            </a:fld>
            <a:endParaRPr lang="en-GB"/>
          </a:p>
        </p:txBody>
      </p:sp>
      <p:pic>
        <p:nvPicPr>
          <p:cNvPr id="7" name="Picture 6" descr="A close up of a piece of paper&#10;&#10;Description automatically generated">
            <a:extLst>
              <a:ext uri="{FF2B5EF4-FFF2-40B4-BE49-F238E27FC236}">
                <a16:creationId xmlns:a16="http://schemas.microsoft.com/office/drawing/2014/main" id="{873B7122-C0F5-4A10-93FB-4AE86A0378FB}"/>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331586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slide" Target="slide4.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slide" Target="slide4.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slide" Target="slide4.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4.xml"/></Relationships>
</file>

<file path=ppt/slides/_rels/slide1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hyperlink" Target="https://www.churchyouthministry.com/escape-room-london" TargetMode="External"/><Relationship Id="rId5" Type="http://schemas.openxmlformats.org/officeDocument/2006/relationships/hyperlink" Target="https://www.nationalgallery.org.uk/visiting/virtual-tours/google-virtual-tour" TargetMode="Externa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4.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gif"/><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4.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4.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4.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slide" Target="slide4.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slide" Target="slide4.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slide" Target="slide4.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slide" Target="slide4.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slide" Target="slide4.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4.xml"/></Relationships>
</file>

<file path=ppt/slides/_rels/slide2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4.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8.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4.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4.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4.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4.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41.xml"/></Relationships>
</file>

<file path=ppt/slides/_rels/slide4.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image" Target="../media/image9.png"/><Relationship Id="rId3" Type="http://schemas.openxmlformats.org/officeDocument/2006/relationships/slide" Target="slide9.xml"/><Relationship Id="rId7" Type="http://schemas.openxmlformats.org/officeDocument/2006/relationships/slide" Target="slide28.xml"/><Relationship Id="rId12" Type="http://schemas.openxmlformats.org/officeDocument/2006/relationships/slide" Target="slide36.xml"/><Relationship Id="rId2" Type="http://schemas.openxmlformats.org/officeDocument/2006/relationships/image" Target="../media/image2.jpeg"/><Relationship Id="rId16"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 Target="slide5.xml"/><Relationship Id="rId11" Type="http://schemas.openxmlformats.org/officeDocument/2006/relationships/slide" Target="slide19.xml"/><Relationship Id="rId5" Type="http://schemas.openxmlformats.org/officeDocument/2006/relationships/slide" Target="slide32.xml"/><Relationship Id="rId15" Type="http://schemas.openxmlformats.org/officeDocument/2006/relationships/slide" Target="slide4.xml"/><Relationship Id="rId10" Type="http://schemas.openxmlformats.org/officeDocument/2006/relationships/slide" Target="slide16.xml"/><Relationship Id="rId4" Type="http://schemas.openxmlformats.org/officeDocument/2006/relationships/slide" Target="slide12.xml"/><Relationship Id="rId9" Type="http://schemas.openxmlformats.org/officeDocument/2006/relationships/slide" Target="slide22.xml"/><Relationship Id="rId14" Type="http://schemas.openxmlformats.org/officeDocument/2006/relationships/image" Target="../media/image10.svg"/></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slide" Target="slide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slide" Target="slide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4.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gif"/><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8.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jpeg"/><Relationship Id="rId2" Type="http://schemas.openxmlformats.org/officeDocument/2006/relationships/image" Target="../media/image3.gif"/><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slide" Target="slide4.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5E9858C-A4C9-4A14-8417-D44395710B7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20543" y="-93785"/>
            <a:ext cx="5671457" cy="6962671"/>
          </a:xfrm>
          <a:prstGeom prst="rect">
            <a:avLst/>
          </a:prstGeom>
        </p:spPr>
      </p:pic>
      <p:sp>
        <p:nvSpPr>
          <p:cNvPr id="2" name="TextBox 1">
            <a:extLst>
              <a:ext uri="{FF2B5EF4-FFF2-40B4-BE49-F238E27FC236}">
                <a16:creationId xmlns:a16="http://schemas.microsoft.com/office/drawing/2014/main" id="{07947952-2620-41CF-BFC3-4EBA41832DE4}"/>
              </a:ext>
            </a:extLst>
          </p:cNvPr>
          <p:cNvSpPr txBox="1"/>
          <p:nvPr/>
        </p:nvSpPr>
        <p:spPr>
          <a:xfrm>
            <a:off x="6585877" y="6438645"/>
            <a:ext cx="8887409" cy="338554"/>
          </a:xfrm>
          <a:prstGeom prst="rect">
            <a:avLst/>
          </a:prstGeom>
          <a:noFill/>
        </p:spPr>
        <p:txBody>
          <a:bodyPr wrap="square" rtlCol="0">
            <a:spAutoFit/>
          </a:bodyPr>
          <a:lstStyle/>
          <a:p>
            <a:r>
              <a:rPr lang="en-GB" sz="1600" dirty="0">
                <a:solidFill>
                  <a:schemeClr val="bg1"/>
                </a:solidFill>
                <a:latin typeface="Bebas Neue" panose="020B0606020202050201" pitchFamily="34" charset="0"/>
              </a:rPr>
              <a:t>Escape room created by Louise Grainger &amp; </a:t>
            </a:r>
            <a:r>
              <a:rPr lang="en-GB" sz="1600" dirty="0" err="1">
                <a:solidFill>
                  <a:schemeClr val="bg1"/>
                </a:solidFill>
                <a:latin typeface="Bebas Neue" panose="020B0606020202050201" pitchFamily="34" charset="0"/>
              </a:rPr>
              <a:t>dave</a:t>
            </a:r>
            <a:r>
              <a:rPr lang="en-GB" sz="1600" dirty="0">
                <a:solidFill>
                  <a:schemeClr val="bg1"/>
                </a:solidFill>
                <a:latin typeface="Bebas Neue" panose="020B0606020202050201" pitchFamily="34" charset="0"/>
              </a:rPr>
              <a:t> Thornton 2020    </a:t>
            </a:r>
          </a:p>
        </p:txBody>
      </p:sp>
      <p:sp>
        <p:nvSpPr>
          <p:cNvPr id="10" name="TextBox 9">
            <a:extLst>
              <a:ext uri="{FF2B5EF4-FFF2-40B4-BE49-F238E27FC236}">
                <a16:creationId xmlns:a16="http://schemas.microsoft.com/office/drawing/2014/main" id="{C6D9957C-C639-4364-A6B7-65CAEA8025BD}"/>
              </a:ext>
            </a:extLst>
          </p:cNvPr>
          <p:cNvSpPr txBox="1"/>
          <p:nvPr/>
        </p:nvSpPr>
        <p:spPr>
          <a:xfrm>
            <a:off x="6585877" y="6081795"/>
            <a:ext cx="3334718" cy="369332"/>
          </a:xfrm>
          <a:prstGeom prst="rect">
            <a:avLst/>
          </a:prstGeom>
          <a:noFill/>
        </p:spPr>
        <p:txBody>
          <a:bodyPr wrap="square" rtlCol="0">
            <a:spAutoFit/>
          </a:bodyPr>
          <a:lstStyle/>
          <a:p>
            <a:r>
              <a:rPr lang="en-GB" dirty="0">
                <a:solidFill>
                  <a:schemeClr val="bg1"/>
                </a:solidFill>
                <a:latin typeface="Bebas Neue" panose="020B0606020202050201" pitchFamily="34" charset="0"/>
              </a:rPr>
              <a:t>Pictures kindly drawn by Jonah Ling</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5999" y="224848"/>
            <a:ext cx="6280274" cy="6041613"/>
          </a:xfrm>
          <a:prstGeom prst="rect">
            <a:avLst/>
          </a:prstGeom>
        </p:spPr>
      </p:pic>
    </p:spTree>
    <p:extLst>
      <p:ext uri="{BB962C8B-B14F-4D97-AF65-F5344CB8AC3E}">
        <p14:creationId xmlns:p14="http://schemas.microsoft.com/office/powerpoint/2010/main" val="2534458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A9BB0A-3C28-4723-8BFF-6318ECBDE18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12192000" cy="6858000"/>
          </a:xfrm>
          <a:prstGeom prst="rect">
            <a:avLst/>
          </a:prstGeom>
        </p:spPr>
      </p:pic>
      <p:pic>
        <p:nvPicPr>
          <p:cNvPr id="6" name="Picture 5">
            <a:extLst>
              <a:ext uri="{FF2B5EF4-FFF2-40B4-BE49-F238E27FC236}">
                <a16:creationId xmlns:a16="http://schemas.microsoft.com/office/drawing/2014/main" id="{DAF38DC3-EC80-4E0D-9F14-190382A5B44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 y="-79022"/>
            <a:ext cx="12192000" cy="6949650"/>
          </a:xfrm>
          <a:prstGeom prst="rect">
            <a:avLst/>
          </a:prstGeom>
        </p:spPr>
      </p:pic>
      <p:sp>
        <p:nvSpPr>
          <p:cNvPr id="11" name="Subtitle 2">
            <a:extLst>
              <a:ext uri="{FF2B5EF4-FFF2-40B4-BE49-F238E27FC236}">
                <a16:creationId xmlns:a16="http://schemas.microsoft.com/office/drawing/2014/main" id="{9D4790BA-00F8-4502-9FEB-C23267B59763}"/>
              </a:ext>
            </a:extLst>
          </p:cNvPr>
          <p:cNvSpPr>
            <a:spLocks noGrp="1"/>
          </p:cNvSpPr>
          <p:nvPr>
            <p:ph type="subTitle" idx="1"/>
          </p:nvPr>
        </p:nvSpPr>
        <p:spPr>
          <a:xfrm>
            <a:off x="1524000" y="3602038"/>
            <a:ext cx="9144000" cy="1655762"/>
          </a:xfrm>
        </p:spPr>
        <p:txBody>
          <a:bodyPr/>
          <a:lstStyle/>
          <a:p>
            <a:endParaRPr lang="en-GB" dirty="0"/>
          </a:p>
        </p:txBody>
      </p:sp>
      <p:sp>
        <p:nvSpPr>
          <p:cNvPr id="16" name="TextBox 15">
            <a:extLst>
              <a:ext uri="{FF2B5EF4-FFF2-40B4-BE49-F238E27FC236}">
                <a16:creationId xmlns:a16="http://schemas.microsoft.com/office/drawing/2014/main" id="{3C029149-6790-4D51-8687-AAA1FCF2B607}"/>
              </a:ext>
            </a:extLst>
          </p:cNvPr>
          <p:cNvSpPr txBox="1"/>
          <p:nvPr/>
        </p:nvSpPr>
        <p:spPr>
          <a:xfrm>
            <a:off x="688622" y="2674217"/>
            <a:ext cx="11346192" cy="2308324"/>
          </a:xfrm>
          <a:prstGeom prst="rect">
            <a:avLst/>
          </a:prstGeom>
          <a:noFill/>
        </p:spPr>
        <p:txBody>
          <a:bodyPr wrap="square" rtlCol="0">
            <a:spAutoFit/>
          </a:bodyPr>
          <a:lstStyle/>
          <a:p>
            <a:pPr algn="ctr"/>
            <a:r>
              <a:rPr lang="en-GB" sz="7200" b="1" dirty="0">
                <a:solidFill>
                  <a:schemeClr val="bg1"/>
                </a:solidFill>
                <a:latin typeface="Digital-7" panose="02000000000000000000" pitchFamily="2" charset="0"/>
              </a:rPr>
              <a:t>Find me an object connected with LONDON</a:t>
            </a:r>
          </a:p>
        </p:txBody>
      </p:sp>
      <p:pic>
        <p:nvPicPr>
          <p:cNvPr id="3" name="Picture 2" descr="A close up of a device&#10;&#10;Description automatically generated">
            <a:extLst>
              <a:ext uri="{FF2B5EF4-FFF2-40B4-BE49-F238E27FC236}">
                <a16:creationId xmlns:a16="http://schemas.microsoft.com/office/drawing/2014/main" id="{F1A5E89B-8148-4C56-B5B7-0402A7EBD9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19732" y="5467350"/>
            <a:ext cx="2472267" cy="1390650"/>
          </a:xfrm>
          <a:prstGeom prst="rect">
            <a:avLst/>
          </a:prstGeom>
        </p:spPr>
      </p:pic>
      <p:pic>
        <p:nvPicPr>
          <p:cNvPr id="10" name="Picture 9">
            <a:hlinkClick r:id="rId4" action="ppaction://hlinksldjump"/>
            <a:extLst>
              <a:ext uri="{FF2B5EF4-FFF2-40B4-BE49-F238E27FC236}">
                <a16:creationId xmlns:a16="http://schemas.microsoft.com/office/drawing/2014/main" id="{A5F67B51-FA6D-4786-92A9-5F44C3737EB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0400" y="12628"/>
            <a:ext cx="1371600" cy="1371600"/>
          </a:xfrm>
          <a:prstGeom prst="rect">
            <a:avLst/>
          </a:prstGeom>
        </p:spPr>
      </p:pic>
    </p:spTree>
    <p:extLst>
      <p:ext uri="{BB962C8B-B14F-4D97-AF65-F5344CB8AC3E}">
        <p14:creationId xmlns:p14="http://schemas.microsoft.com/office/powerpoint/2010/main" val="47969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FA93D7-E4A9-4F2E-A920-66E8E38334F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291" y="-30952"/>
            <a:ext cx="12192000" cy="6973618"/>
          </a:xfrm>
          <a:prstGeom prst="rect">
            <a:avLst/>
          </a:prstGeom>
        </p:spPr>
      </p:pic>
      <p:pic>
        <p:nvPicPr>
          <p:cNvPr id="2" name="Picture 1">
            <a:extLst>
              <a:ext uri="{FF2B5EF4-FFF2-40B4-BE49-F238E27FC236}">
                <a16:creationId xmlns:a16="http://schemas.microsoft.com/office/drawing/2014/main" id="{C58E3B54-0AB4-4713-811D-25FDEDA2DAA9}"/>
              </a:ext>
            </a:extLst>
          </p:cNvPr>
          <p:cNvPicPr>
            <a:picLocks noChangeAspect="1"/>
          </p:cNvPicPr>
          <p:nvPr/>
        </p:nvPicPr>
        <p:blipFill>
          <a:blip r:embed="rId3"/>
          <a:stretch>
            <a:fillRect/>
          </a:stretch>
        </p:blipFill>
        <p:spPr>
          <a:xfrm>
            <a:off x="11291" y="-57810"/>
            <a:ext cx="12192000" cy="6973619"/>
          </a:xfrm>
          <a:prstGeom prst="rect">
            <a:avLst/>
          </a:prstGeom>
        </p:spPr>
      </p:pic>
      <p:sp>
        <p:nvSpPr>
          <p:cNvPr id="11" name="Subtitle 2">
            <a:extLst>
              <a:ext uri="{FF2B5EF4-FFF2-40B4-BE49-F238E27FC236}">
                <a16:creationId xmlns:a16="http://schemas.microsoft.com/office/drawing/2014/main" id="{9D4790BA-00F8-4502-9FEB-C23267B59763}"/>
              </a:ext>
            </a:extLst>
          </p:cNvPr>
          <p:cNvSpPr>
            <a:spLocks noGrp="1"/>
          </p:cNvSpPr>
          <p:nvPr>
            <p:ph type="subTitle" idx="1"/>
          </p:nvPr>
        </p:nvSpPr>
        <p:spPr>
          <a:xfrm>
            <a:off x="1524000" y="3602038"/>
            <a:ext cx="9144000" cy="1655762"/>
          </a:xfrm>
        </p:spPr>
        <p:txBody>
          <a:bodyPr/>
          <a:lstStyle/>
          <a:p>
            <a:endParaRPr lang="en-GB" dirty="0"/>
          </a:p>
        </p:txBody>
      </p:sp>
      <p:sp>
        <p:nvSpPr>
          <p:cNvPr id="16" name="TextBox 15">
            <a:extLst>
              <a:ext uri="{FF2B5EF4-FFF2-40B4-BE49-F238E27FC236}">
                <a16:creationId xmlns:a16="http://schemas.microsoft.com/office/drawing/2014/main" id="{3C029149-6790-4D51-8687-AAA1FCF2B607}"/>
              </a:ext>
            </a:extLst>
          </p:cNvPr>
          <p:cNvSpPr txBox="1"/>
          <p:nvPr/>
        </p:nvSpPr>
        <p:spPr>
          <a:xfrm>
            <a:off x="1645296" y="785882"/>
            <a:ext cx="8901405" cy="6740307"/>
          </a:xfrm>
          <a:prstGeom prst="rect">
            <a:avLst/>
          </a:prstGeom>
          <a:noFill/>
        </p:spPr>
        <p:txBody>
          <a:bodyPr wrap="square" rtlCol="0">
            <a:spAutoFit/>
          </a:bodyPr>
          <a:lstStyle/>
          <a:p>
            <a:pPr algn="ctr"/>
            <a:r>
              <a:rPr lang="en-GB" sz="7200" b="1" dirty="0">
                <a:solidFill>
                  <a:schemeClr val="bg1"/>
                </a:solidFill>
                <a:latin typeface="Digital-7" panose="02000000000000000000" pitchFamily="2" charset="0"/>
              </a:rPr>
              <a:t>COMPLETED NELSON’S COLUMN?</a:t>
            </a:r>
          </a:p>
          <a:p>
            <a:pPr algn="ctr"/>
            <a:r>
              <a:rPr lang="en-GB" sz="7200" b="1" dirty="0">
                <a:solidFill>
                  <a:schemeClr val="bg1"/>
                </a:solidFill>
                <a:latin typeface="Digital-7" panose="02000000000000000000" pitchFamily="2" charset="0"/>
              </a:rPr>
              <a:t>RECEIVE YOUR CLUE AND click escape room logo TO RETURN TO MAP.</a:t>
            </a:r>
          </a:p>
          <a:p>
            <a:pPr algn="ctr"/>
            <a:endParaRPr lang="en-GB" sz="7200" b="1" dirty="0">
              <a:solidFill>
                <a:schemeClr val="bg1"/>
              </a:solidFill>
              <a:latin typeface="Digital-7" panose="02000000000000000000" pitchFamily="2" charset="0"/>
            </a:endParaRPr>
          </a:p>
        </p:txBody>
      </p:sp>
      <p:pic>
        <p:nvPicPr>
          <p:cNvPr id="7" name="Picture 6" descr="A close up of a device&#10;&#10;Description automatically generated">
            <a:extLst>
              <a:ext uri="{FF2B5EF4-FFF2-40B4-BE49-F238E27FC236}">
                <a16:creationId xmlns:a16="http://schemas.microsoft.com/office/drawing/2014/main" id="{E8C58AC8-A5D5-4C08-952B-1A582CD0F7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19732" y="5467350"/>
            <a:ext cx="2472267" cy="1390650"/>
          </a:xfrm>
          <a:prstGeom prst="rect">
            <a:avLst/>
          </a:prstGeom>
        </p:spPr>
      </p:pic>
      <p:pic>
        <p:nvPicPr>
          <p:cNvPr id="9" name="Picture 8">
            <a:hlinkClick r:id="rId5" action="ppaction://hlinksldjump"/>
            <a:extLst>
              <a:ext uri="{FF2B5EF4-FFF2-40B4-BE49-F238E27FC236}">
                <a16:creationId xmlns:a16="http://schemas.microsoft.com/office/drawing/2014/main" id="{1AD7B518-D2C9-4DE9-90F1-3000C7502FE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20400" y="12628"/>
            <a:ext cx="1371600" cy="1371600"/>
          </a:xfrm>
          <a:prstGeom prst="rect">
            <a:avLst/>
          </a:prstGeom>
        </p:spPr>
      </p:pic>
    </p:spTree>
    <p:extLst>
      <p:ext uri="{BB962C8B-B14F-4D97-AF65-F5344CB8AC3E}">
        <p14:creationId xmlns:p14="http://schemas.microsoft.com/office/powerpoint/2010/main" val="1613033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ench, white, woman, man&#10;&#10;Description automatically generated">
            <a:extLst>
              <a:ext uri="{FF2B5EF4-FFF2-40B4-BE49-F238E27FC236}">
                <a16:creationId xmlns:a16="http://schemas.microsoft.com/office/drawing/2014/main" id="{D8673A72-41F4-410C-8899-AF75987C688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853D0BEB-4587-4531-8905-ABFA885B503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EE32CF3C-418B-4197-894A-2AD949E1F355}"/>
              </a:ext>
            </a:extLst>
          </p:cNvPr>
          <p:cNvSpPr txBox="1"/>
          <p:nvPr/>
        </p:nvSpPr>
        <p:spPr>
          <a:xfrm>
            <a:off x="381000" y="258263"/>
            <a:ext cx="7606570" cy="1200329"/>
          </a:xfrm>
          <a:prstGeom prst="rect">
            <a:avLst/>
          </a:prstGeom>
          <a:noFill/>
        </p:spPr>
        <p:txBody>
          <a:bodyPr wrap="none" rtlCol="0">
            <a:spAutoFit/>
          </a:bodyPr>
          <a:lstStyle/>
          <a:p>
            <a:r>
              <a:rPr lang="en-GB" sz="7200" b="1" dirty="0">
                <a:solidFill>
                  <a:schemeClr val="bg1"/>
                </a:solidFill>
                <a:latin typeface="Digital-7" panose="02000000000000000000" pitchFamily="2" charset="0"/>
              </a:rPr>
              <a:t>Spot the difference</a:t>
            </a:r>
          </a:p>
        </p:txBody>
      </p:sp>
      <p:pic>
        <p:nvPicPr>
          <p:cNvPr id="6" name="Picture 5">
            <a:hlinkClick r:id="rId4" action="ppaction://hlinksldjump"/>
            <a:extLst>
              <a:ext uri="{FF2B5EF4-FFF2-40B4-BE49-F238E27FC236}">
                <a16:creationId xmlns:a16="http://schemas.microsoft.com/office/drawing/2014/main" id="{4834122B-7C45-45AF-BFFC-1672109C43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0400" y="5486400"/>
            <a:ext cx="1371600" cy="1371600"/>
          </a:xfrm>
          <a:prstGeom prst="rect">
            <a:avLst/>
          </a:prstGeom>
        </p:spPr>
      </p:pic>
    </p:spTree>
    <p:extLst>
      <p:ext uri="{BB962C8B-B14F-4D97-AF65-F5344CB8AC3E}">
        <p14:creationId xmlns:p14="http://schemas.microsoft.com/office/powerpoint/2010/main" val="111791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F836C7-A0E3-4D8B-96CB-161B7998FF2C}"/>
              </a:ext>
            </a:extLst>
          </p:cNvPr>
          <p:cNvPicPr>
            <a:picLocks noChangeAspect="1"/>
          </p:cNvPicPr>
          <p:nvPr/>
        </p:nvPicPr>
        <p:blipFill>
          <a:blip r:embed="rId2"/>
          <a:stretch>
            <a:fillRect/>
          </a:stretch>
        </p:blipFill>
        <p:spPr>
          <a:xfrm>
            <a:off x="0" y="-71764"/>
            <a:ext cx="12192000" cy="6942391"/>
          </a:xfrm>
          <a:prstGeom prst="rect">
            <a:avLst/>
          </a:prstGeom>
        </p:spPr>
      </p:pic>
      <p:pic>
        <p:nvPicPr>
          <p:cNvPr id="6" name="Picture 5">
            <a:extLst>
              <a:ext uri="{FF2B5EF4-FFF2-40B4-BE49-F238E27FC236}">
                <a16:creationId xmlns:a16="http://schemas.microsoft.com/office/drawing/2014/main" id="{C4AE991C-698E-4290-AA68-1DE4BA8F5232}"/>
              </a:ext>
            </a:extLst>
          </p:cNvPr>
          <p:cNvPicPr>
            <a:picLocks noChangeAspect="1"/>
          </p:cNvPicPr>
          <p:nvPr/>
        </p:nvPicPr>
        <p:blipFill>
          <a:blip r:embed="rId2"/>
          <a:stretch>
            <a:fillRect/>
          </a:stretch>
        </p:blipFill>
        <p:spPr>
          <a:xfrm>
            <a:off x="0" y="-42196"/>
            <a:ext cx="12192000" cy="6942392"/>
          </a:xfrm>
          <a:prstGeom prst="rect">
            <a:avLst/>
          </a:prstGeom>
        </p:spPr>
      </p:pic>
      <p:pic>
        <p:nvPicPr>
          <p:cNvPr id="11" name="Picture 10" descr="A booth on a city street&#10;&#10;Description automatically generated">
            <a:extLst>
              <a:ext uri="{FF2B5EF4-FFF2-40B4-BE49-F238E27FC236}">
                <a16:creationId xmlns:a16="http://schemas.microsoft.com/office/drawing/2014/main" id="{74B87D37-3430-40E8-B56F-17735CE802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971891" cy="3980878"/>
          </a:xfrm>
          <a:prstGeom prst="rect">
            <a:avLst/>
          </a:prstGeom>
        </p:spPr>
      </p:pic>
      <p:pic>
        <p:nvPicPr>
          <p:cNvPr id="16" name="Picture 15" descr="A booth on a city street&#10;&#10;Description automatically generated">
            <a:extLst>
              <a:ext uri="{FF2B5EF4-FFF2-40B4-BE49-F238E27FC236}">
                <a16:creationId xmlns:a16="http://schemas.microsoft.com/office/drawing/2014/main" id="{F3E6A4A6-0287-43FD-BB22-C2FB2B4548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71891" y="2711659"/>
            <a:ext cx="6220109" cy="4146341"/>
          </a:xfrm>
          <a:prstGeom prst="rect">
            <a:avLst/>
          </a:prstGeom>
        </p:spPr>
      </p:pic>
      <p:pic>
        <p:nvPicPr>
          <p:cNvPr id="5" name="Picture 4">
            <a:hlinkClick r:id="rId5" action="ppaction://hlinksldjump"/>
            <a:extLst>
              <a:ext uri="{FF2B5EF4-FFF2-40B4-BE49-F238E27FC236}">
                <a16:creationId xmlns:a16="http://schemas.microsoft.com/office/drawing/2014/main" id="{6717392D-657B-4439-A0B7-75B0BDA4E6E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20400" y="12628"/>
            <a:ext cx="1371600" cy="1371600"/>
          </a:xfrm>
          <a:prstGeom prst="rect">
            <a:avLst/>
          </a:prstGeom>
        </p:spPr>
      </p:pic>
    </p:spTree>
    <p:extLst>
      <p:ext uri="{BB962C8B-B14F-4D97-AF65-F5344CB8AC3E}">
        <p14:creationId xmlns:p14="http://schemas.microsoft.com/office/powerpoint/2010/main" val="725049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4A61A60-AAED-4545-8914-748D81923CC8}"/>
              </a:ext>
            </a:extLst>
          </p:cNvPr>
          <p:cNvPicPr>
            <a:picLocks noChangeAspect="1"/>
          </p:cNvPicPr>
          <p:nvPr/>
        </p:nvPicPr>
        <p:blipFill>
          <a:blip r:embed="rId2"/>
          <a:stretch>
            <a:fillRect/>
          </a:stretch>
        </p:blipFill>
        <p:spPr>
          <a:xfrm>
            <a:off x="0" y="-101599"/>
            <a:ext cx="12192000" cy="7030622"/>
          </a:xfrm>
          <a:prstGeom prst="rect">
            <a:avLst/>
          </a:prstGeom>
        </p:spPr>
      </p:pic>
      <p:pic>
        <p:nvPicPr>
          <p:cNvPr id="19" name="Picture 18">
            <a:extLst>
              <a:ext uri="{FF2B5EF4-FFF2-40B4-BE49-F238E27FC236}">
                <a16:creationId xmlns:a16="http://schemas.microsoft.com/office/drawing/2014/main" id="{0CCF25F6-F793-43E6-8CDE-013F2DCE6A97}"/>
              </a:ext>
            </a:extLst>
          </p:cNvPr>
          <p:cNvPicPr>
            <a:picLocks noChangeAspect="1"/>
          </p:cNvPicPr>
          <p:nvPr/>
        </p:nvPicPr>
        <p:blipFill>
          <a:blip r:embed="rId2"/>
          <a:stretch>
            <a:fillRect/>
          </a:stretch>
        </p:blipFill>
        <p:spPr>
          <a:xfrm>
            <a:off x="0" y="-101600"/>
            <a:ext cx="12192000" cy="7030623"/>
          </a:xfrm>
          <a:prstGeom prst="rect">
            <a:avLst/>
          </a:prstGeom>
        </p:spPr>
      </p:pic>
      <p:pic>
        <p:nvPicPr>
          <p:cNvPr id="11" name="Picture 10" descr="A booth on a city street&#10;&#10;Description automatically generated">
            <a:extLst>
              <a:ext uri="{FF2B5EF4-FFF2-40B4-BE49-F238E27FC236}">
                <a16:creationId xmlns:a16="http://schemas.microsoft.com/office/drawing/2014/main" id="{74B87D37-3430-40E8-B56F-17735CE802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971891" cy="3980878"/>
          </a:xfrm>
          <a:prstGeom prst="rect">
            <a:avLst/>
          </a:prstGeom>
        </p:spPr>
      </p:pic>
      <p:pic>
        <p:nvPicPr>
          <p:cNvPr id="16" name="Picture 15" descr="A booth on a city street&#10;&#10;Description automatically generated">
            <a:extLst>
              <a:ext uri="{FF2B5EF4-FFF2-40B4-BE49-F238E27FC236}">
                <a16:creationId xmlns:a16="http://schemas.microsoft.com/office/drawing/2014/main" id="{F3E6A4A6-0287-43FD-BB22-C2FB2B4548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71891" y="2711659"/>
            <a:ext cx="6220109" cy="4146341"/>
          </a:xfrm>
          <a:prstGeom prst="rect">
            <a:avLst/>
          </a:prstGeom>
        </p:spPr>
      </p:pic>
      <p:sp>
        <p:nvSpPr>
          <p:cNvPr id="6" name="Oval 5">
            <a:extLst>
              <a:ext uri="{FF2B5EF4-FFF2-40B4-BE49-F238E27FC236}">
                <a16:creationId xmlns:a16="http://schemas.microsoft.com/office/drawing/2014/main" id="{8B49AEF4-61D3-43FF-8EC8-B1868DE4E076}"/>
              </a:ext>
            </a:extLst>
          </p:cNvPr>
          <p:cNvSpPr/>
          <p:nvPr/>
        </p:nvSpPr>
        <p:spPr>
          <a:xfrm>
            <a:off x="10521456" y="2939345"/>
            <a:ext cx="541655" cy="723900"/>
          </a:xfrm>
          <a:prstGeom prst="ellipse">
            <a:avLst/>
          </a:prstGeom>
          <a:noFill/>
          <a:ln w="476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 name="Oval 6">
            <a:extLst>
              <a:ext uri="{FF2B5EF4-FFF2-40B4-BE49-F238E27FC236}">
                <a16:creationId xmlns:a16="http://schemas.microsoft.com/office/drawing/2014/main" id="{5B278732-183F-458B-8369-0BB95B820466}"/>
              </a:ext>
            </a:extLst>
          </p:cNvPr>
          <p:cNvSpPr/>
          <p:nvPr/>
        </p:nvSpPr>
        <p:spPr>
          <a:xfrm>
            <a:off x="5825172" y="2705100"/>
            <a:ext cx="541655" cy="1275778"/>
          </a:xfrm>
          <a:prstGeom prst="ellipse">
            <a:avLst/>
          </a:prstGeom>
          <a:noFill/>
          <a:ln w="476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 name="Oval 7">
            <a:extLst>
              <a:ext uri="{FF2B5EF4-FFF2-40B4-BE49-F238E27FC236}">
                <a16:creationId xmlns:a16="http://schemas.microsoft.com/office/drawing/2014/main" id="{9AE5E436-14DD-404B-B15B-CD890F34D79E}"/>
              </a:ext>
            </a:extLst>
          </p:cNvPr>
          <p:cNvSpPr/>
          <p:nvPr/>
        </p:nvSpPr>
        <p:spPr>
          <a:xfrm>
            <a:off x="9008586" y="2561167"/>
            <a:ext cx="541655" cy="554566"/>
          </a:xfrm>
          <a:prstGeom prst="ellipse">
            <a:avLst/>
          </a:prstGeom>
          <a:noFill/>
          <a:ln w="476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Oval 8">
            <a:extLst>
              <a:ext uri="{FF2B5EF4-FFF2-40B4-BE49-F238E27FC236}">
                <a16:creationId xmlns:a16="http://schemas.microsoft.com/office/drawing/2014/main" id="{633D8238-996F-4D68-BFEF-9E848377B884}"/>
              </a:ext>
            </a:extLst>
          </p:cNvPr>
          <p:cNvSpPr/>
          <p:nvPr/>
        </p:nvSpPr>
        <p:spPr>
          <a:xfrm>
            <a:off x="7733063" y="3635937"/>
            <a:ext cx="541655" cy="554566"/>
          </a:xfrm>
          <a:prstGeom prst="ellipse">
            <a:avLst/>
          </a:prstGeom>
          <a:noFill/>
          <a:ln w="476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 name="Oval 9">
            <a:extLst>
              <a:ext uri="{FF2B5EF4-FFF2-40B4-BE49-F238E27FC236}">
                <a16:creationId xmlns:a16="http://schemas.microsoft.com/office/drawing/2014/main" id="{7ED10994-A5BB-43F2-9F53-9EFE17343EC8}"/>
              </a:ext>
            </a:extLst>
          </p:cNvPr>
          <p:cNvSpPr/>
          <p:nvPr/>
        </p:nvSpPr>
        <p:spPr>
          <a:xfrm>
            <a:off x="7067214" y="3301295"/>
            <a:ext cx="665849" cy="889208"/>
          </a:xfrm>
          <a:prstGeom prst="ellipse">
            <a:avLst/>
          </a:prstGeom>
          <a:noFill/>
          <a:ln w="476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 name="Oval 11">
            <a:extLst>
              <a:ext uri="{FF2B5EF4-FFF2-40B4-BE49-F238E27FC236}">
                <a16:creationId xmlns:a16="http://schemas.microsoft.com/office/drawing/2014/main" id="{9A7A9E89-0BF9-48B0-9B90-7AAF3C827E29}"/>
              </a:ext>
            </a:extLst>
          </p:cNvPr>
          <p:cNvSpPr/>
          <p:nvPr/>
        </p:nvSpPr>
        <p:spPr>
          <a:xfrm>
            <a:off x="6558845" y="4383264"/>
            <a:ext cx="418058" cy="532341"/>
          </a:xfrm>
          <a:prstGeom prst="ellipse">
            <a:avLst/>
          </a:prstGeom>
          <a:noFill/>
          <a:ln w="476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 name="Oval 12">
            <a:extLst>
              <a:ext uri="{FF2B5EF4-FFF2-40B4-BE49-F238E27FC236}">
                <a16:creationId xmlns:a16="http://schemas.microsoft.com/office/drawing/2014/main" id="{5D664EFD-30F2-4456-8D5D-F5FC5C44F692}"/>
              </a:ext>
            </a:extLst>
          </p:cNvPr>
          <p:cNvSpPr/>
          <p:nvPr/>
        </p:nvSpPr>
        <p:spPr>
          <a:xfrm>
            <a:off x="6982080" y="4895530"/>
            <a:ext cx="418058" cy="532341"/>
          </a:xfrm>
          <a:prstGeom prst="ellipse">
            <a:avLst/>
          </a:prstGeom>
          <a:noFill/>
          <a:ln w="476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Oval 13">
            <a:extLst>
              <a:ext uri="{FF2B5EF4-FFF2-40B4-BE49-F238E27FC236}">
                <a16:creationId xmlns:a16="http://schemas.microsoft.com/office/drawing/2014/main" id="{81D2D593-CA62-405E-8E93-4502FCFAF022}"/>
              </a:ext>
            </a:extLst>
          </p:cNvPr>
          <p:cNvSpPr/>
          <p:nvPr/>
        </p:nvSpPr>
        <p:spPr>
          <a:xfrm>
            <a:off x="8861355" y="4769908"/>
            <a:ext cx="418058" cy="532341"/>
          </a:xfrm>
          <a:prstGeom prst="ellipse">
            <a:avLst/>
          </a:prstGeom>
          <a:noFill/>
          <a:ln w="476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Oval 16">
            <a:extLst>
              <a:ext uri="{FF2B5EF4-FFF2-40B4-BE49-F238E27FC236}">
                <a16:creationId xmlns:a16="http://schemas.microsoft.com/office/drawing/2014/main" id="{1CA0B065-8260-4480-BBEC-9DD4A75FB93C}"/>
              </a:ext>
            </a:extLst>
          </p:cNvPr>
          <p:cNvSpPr/>
          <p:nvPr/>
        </p:nvSpPr>
        <p:spPr>
          <a:xfrm>
            <a:off x="9465589" y="5161700"/>
            <a:ext cx="418058" cy="532341"/>
          </a:xfrm>
          <a:prstGeom prst="ellipse">
            <a:avLst/>
          </a:prstGeom>
          <a:noFill/>
          <a:ln w="476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Oval 17">
            <a:extLst>
              <a:ext uri="{FF2B5EF4-FFF2-40B4-BE49-F238E27FC236}">
                <a16:creationId xmlns:a16="http://schemas.microsoft.com/office/drawing/2014/main" id="{30BABF44-3E15-41CE-B855-1B898D651DA7}"/>
              </a:ext>
            </a:extLst>
          </p:cNvPr>
          <p:cNvSpPr/>
          <p:nvPr/>
        </p:nvSpPr>
        <p:spPr>
          <a:xfrm>
            <a:off x="7964604" y="6591829"/>
            <a:ext cx="418058" cy="532341"/>
          </a:xfrm>
          <a:prstGeom prst="ellipse">
            <a:avLst/>
          </a:prstGeom>
          <a:noFill/>
          <a:ln w="476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22" name="Picture 21">
            <a:hlinkClick r:id="rId5" action="ppaction://hlinksldjump"/>
            <a:extLst>
              <a:ext uri="{FF2B5EF4-FFF2-40B4-BE49-F238E27FC236}">
                <a16:creationId xmlns:a16="http://schemas.microsoft.com/office/drawing/2014/main" id="{4A171ED5-E839-4ACB-923F-522D60EB04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20400" y="12628"/>
            <a:ext cx="1371600" cy="1371600"/>
          </a:xfrm>
          <a:prstGeom prst="rect">
            <a:avLst/>
          </a:prstGeom>
        </p:spPr>
      </p:pic>
    </p:spTree>
    <p:extLst>
      <p:ext uri="{BB962C8B-B14F-4D97-AF65-F5344CB8AC3E}">
        <p14:creationId xmlns:p14="http://schemas.microsoft.com/office/powerpoint/2010/main" val="1929344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794F73-2759-4241-9471-CD386FC6EDE3}"/>
              </a:ext>
            </a:extLst>
          </p:cNvPr>
          <p:cNvPicPr>
            <a:picLocks noChangeAspect="1"/>
          </p:cNvPicPr>
          <p:nvPr/>
        </p:nvPicPr>
        <p:blipFill>
          <a:blip r:embed="rId2"/>
          <a:stretch>
            <a:fillRect/>
          </a:stretch>
        </p:blipFill>
        <p:spPr>
          <a:xfrm>
            <a:off x="0" y="0"/>
            <a:ext cx="12192000" cy="6857999"/>
          </a:xfrm>
          <a:prstGeom prst="rect">
            <a:avLst/>
          </a:prstGeom>
        </p:spPr>
      </p:pic>
      <p:pic>
        <p:nvPicPr>
          <p:cNvPr id="6" name="Picture 5">
            <a:extLst>
              <a:ext uri="{FF2B5EF4-FFF2-40B4-BE49-F238E27FC236}">
                <a16:creationId xmlns:a16="http://schemas.microsoft.com/office/drawing/2014/main" id="{012F6078-B2D5-43BA-B125-DC732398433B}"/>
              </a:ext>
            </a:extLst>
          </p:cNvPr>
          <p:cNvPicPr>
            <a:picLocks noChangeAspect="1"/>
          </p:cNvPicPr>
          <p:nvPr/>
        </p:nvPicPr>
        <p:blipFill>
          <a:blip r:embed="rId2"/>
          <a:stretch>
            <a:fillRect/>
          </a:stretch>
        </p:blipFill>
        <p:spPr>
          <a:xfrm>
            <a:off x="0" y="-79021"/>
            <a:ext cx="12192000" cy="6942392"/>
          </a:xfrm>
          <a:prstGeom prst="rect">
            <a:avLst/>
          </a:prstGeom>
        </p:spPr>
      </p:pic>
      <p:sp>
        <p:nvSpPr>
          <p:cNvPr id="2" name="TextBox 1">
            <a:extLst>
              <a:ext uri="{FF2B5EF4-FFF2-40B4-BE49-F238E27FC236}">
                <a16:creationId xmlns:a16="http://schemas.microsoft.com/office/drawing/2014/main" id="{4BC79B9B-9FB7-49E4-84FE-2CFD34FC5941}"/>
              </a:ext>
            </a:extLst>
          </p:cNvPr>
          <p:cNvSpPr txBox="1"/>
          <p:nvPr/>
        </p:nvSpPr>
        <p:spPr>
          <a:xfrm>
            <a:off x="1101969" y="531287"/>
            <a:ext cx="9906000" cy="6740307"/>
          </a:xfrm>
          <a:prstGeom prst="rect">
            <a:avLst/>
          </a:prstGeom>
          <a:noFill/>
        </p:spPr>
        <p:txBody>
          <a:bodyPr wrap="square" rtlCol="0">
            <a:spAutoFit/>
          </a:bodyPr>
          <a:lstStyle/>
          <a:p>
            <a:pPr algn="ctr"/>
            <a:r>
              <a:rPr lang="en-GB" sz="7200" b="1" dirty="0">
                <a:solidFill>
                  <a:schemeClr val="bg1"/>
                </a:solidFill>
                <a:latin typeface="Digital-7" panose="02000000000000000000" pitchFamily="2" charset="0"/>
              </a:rPr>
              <a:t>COMPLETED THE BRITISH MUSEUM? </a:t>
            </a:r>
          </a:p>
          <a:p>
            <a:pPr algn="ctr"/>
            <a:r>
              <a:rPr lang="en-GB" sz="7200" b="1" dirty="0">
                <a:solidFill>
                  <a:schemeClr val="bg1"/>
                </a:solidFill>
                <a:latin typeface="Digital-7" panose="02000000000000000000" pitchFamily="2" charset="0"/>
              </a:rPr>
              <a:t>RECEIVE YOUR CLUE AND click escape room logo TO RETURN TO MAP.</a:t>
            </a:r>
          </a:p>
          <a:p>
            <a:pPr algn="ctr"/>
            <a:endParaRPr lang="en-GB" sz="7200" b="1" dirty="0">
              <a:solidFill>
                <a:schemeClr val="bg1"/>
              </a:solidFill>
              <a:latin typeface="Digital-7" panose="02000000000000000000" pitchFamily="2" charset="0"/>
            </a:endParaRPr>
          </a:p>
        </p:txBody>
      </p:sp>
      <p:pic>
        <p:nvPicPr>
          <p:cNvPr id="4" name="Picture 3" descr="A picture containing bench, white, woman, man&#10;&#10;Description automatically generated">
            <a:extLst>
              <a:ext uri="{FF2B5EF4-FFF2-40B4-BE49-F238E27FC236}">
                <a16:creationId xmlns:a16="http://schemas.microsoft.com/office/drawing/2014/main" id="{4BAB810F-DF01-43D5-86A2-B0D112FD49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85176" y="5447911"/>
            <a:ext cx="2506823" cy="1410088"/>
          </a:xfrm>
          <a:prstGeom prst="rect">
            <a:avLst/>
          </a:prstGeom>
        </p:spPr>
      </p:pic>
      <p:pic>
        <p:nvPicPr>
          <p:cNvPr id="9" name="Picture 8">
            <a:hlinkClick r:id="rId4" action="ppaction://hlinksldjump"/>
            <a:extLst>
              <a:ext uri="{FF2B5EF4-FFF2-40B4-BE49-F238E27FC236}">
                <a16:creationId xmlns:a16="http://schemas.microsoft.com/office/drawing/2014/main" id="{F5935DE2-22F7-4860-88FB-B0EDE2A6F2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0400" y="12628"/>
            <a:ext cx="1371600" cy="1371600"/>
          </a:xfrm>
          <a:prstGeom prst="rect">
            <a:avLst/>
          </a:prstGeom>
        </p:spPr>
      </p:pic>
    </p:spTree>
    <p:extLst>
      <p:ext uri="{BB962C8B-B14F-4D97-AF65-F5344CB8AC3E}">
        <p14:creationId xmlns:p14="http://schemas.microsoft.com/office/powerpoint/2010/main" val="2717287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photo, man, sitting&#10;&#10;Description automatically generated">
            <a:extLst>
              <a:ext uri="{FF2B5EF4-FFF2-40B4-BE49-F238E27FC236}">
                <a16:creationId xmlns:a16="http://schemas.microsoft.com/office/drawing/2014/main" id="{CF4E195D-8364-4013-B9D7-C3D395E003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Subtitle 2">
            <a:extLst>
              <a:ext uri="{FF2B5EF4-FFF2-40B4-BE49-F238E27FC236}">
                <a16:creationId xmlns:a16="http://schemas.microsoft.com/office/drawing/2014/main" id="{9D4790BA-00F8-4502-9FEB-C23267B59763}"/>
              </a:ext>
            </a:extLst>
          </p:cNvPr>
          <p:cNvSpPr>
            <a:spLocks noGrp="1"/>
          </p:cNvSpPr>
          <p:nvPr>
            <p:ph type="subTitle" idx="1"/>
          </p:nvPr>
        </p:nvSpPr>
        <p:spPr>
          <a:xfrm>
            <a:off x="1524000" y="3602038"/>
            <a:ext cx="9144000" cy="1655762"/>
          </a:xfrm>
        </p:spPr>
        <p:txBody>
          <a:bodyPr/>
          <a:lstStyle/>
          <a:p>
            <a:endParaRPr lang="en-GB" dirty="0"/>
          </a:p>
        </p:txBody>
      </p:sp>
      <p:pic>
        <p:nvPicPr>
          <p:cNvPr id="7" name="Picture 6">
            <a:extLst>
              <a:ext uri="{FF2B5EF4-FFF2-40B4-BE49-F238E27FC236}">
                <a16:creationId xmlns:a16="http://schemas.microsoft.com/office/drawing/2014/main" id="{A1B6340A-0B49-4C7B-80DA-9F3DD61593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48516CC1-C105-42C8-94FB-8937A1DB4937}"/>
              </a:ext>
            </a:extLst>
          </p:cNvPr>
          <p:cNvSpPr txBox="1"/>
          <p:nvPr/>
        </p:nvSpPr>
        <p:spPr>
          <a:xfrm>
            <a:off x="381000" y="258263"/>
            <a:ext cx="8683787" cy="1200329"/>
          </a:xfrm>
          <a:prstGeom prst="rect">
            <a:avLst/>
          </a:prstGeom>
          <a:noFill/>
        </p:spPr>
        <p:txBody>
          <a:bodyPr wrap="none" rtlCol="0">
            <a:spAutoFit/>
          </a:bodyPr>
          <a:lstStyle/>
          <a:p>
            <a:r>
              <a:rPr lang="en-GB" sz="7200" b="1" dirty="0">
                <a:solidFill>
                  <a:schemeClr val="bg1"/>
                </a:solidFill>
                <a:latin typeface="Digital-7" panose="02000000000000000000" pitchFamily="2" charset="0"/>
              </a:rPr>
              <a:t>National gallery tour</a:t>
            </a:r>
          </a:p>
        </p:txBody>
      </p:sp>
      <p:pic>
        <p:nvPicPr>
          <p:cNvPr id="8" name="Picture 7">
            <a:hlinkClick r:id="rId4" action="ppaction://hlinksldjump"/>
            <a:extLst>
              <a:ext uri="{FF2B5EF4-FFF2-40B4-BE49-F238E27FC236}">
                <a16:creationId xmlns:a16="http://schemas.microsoft.com/office/drawing/2014/main" id="{0220912B-44DB-4BA5-B3F9-391DC6D5D0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0400" y="5486400"/>
            <a:ext cx="1371600" cy="1371600"/>
          </a:xfrm>
          <a:prstGeom prst="rect">
            <a:avLst/>
          </a:prstGeom>
        </p:spPr>
      </p:pic>
    </p:spTree>
    <p:extLst>
      <p:ext uri="{BB962C8B-B14F-4D97-AF65-F5344CB8AC3E}">
        <p14:creationId xmlns:p14="http://schemas.microsoft.com/office/powerpoint/2010/main" val="315488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3D4049-53E6-432F-B941-2F2CD8BCC34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112" y="-77683"/>
            <a:ext cx="12192000" cy="7042927"/>
          </a:xfrm>
          <a:prstGeom prst="rect">
            <a:avLst/>
          </a:prstGeom>
        </p:spPr>
      </p:pic>
      <p:pic>
        <p:nvPicPr>
          <p:cNvPr id="7" name="Picture 6">
            <a:extLst>
              <a:ext uri="{FF2B5EF4-FFF2-40B4-BE49-F238E27FC236}">
                <a16:creationId xmlns:a16="http://schemas.microsoft.com/office/drawing/2014/main" id="{A0BBD185-3A58-410F-8931-8CAE88DF61F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112" y="-102939"/>
            <a:ext cx="12192000" cy="7042927"/>
          </a:xfrm>
          <a:prstGeom prst="rect">
            <a:avLst/>
          </a:prstGeom>
        </p:spPr>
      </p:pic>
      <p:sp>
        <p:nvSpPr>
          <p:cNvPr id="5" name="TextBox 4">
            <a:extLst>
              <a:ext uri="{FF2B5EF4-FFF2-40B4-BE49-F238E27FC236}">
                <a16:creationId xmlns:a16="http://schemas.microsoft.com/office/drawing/2014/main" id="{7095A1CC-8F67-435C-AD8A-F8FA92D1EE3D}"/>
              </a:ext>
            </a:extLst>
          </p:cNvPr>
          <p:cNvSpPr txBox="1"/>
          <p:nvPr/>
        </p:nvSpPr>
        <p:spPr>
          <a:xfrm>
            <a:off x="4400268" y="578844"/>
            <a:ext cx="6693830" cy="5262979"/>
          </a:xfrm>
          <a:prstGeom prst="rect">
            <a:avLst/>
          </a:prstGeom>
          <a:noFill/>
        </p:spPr>
        <p:txBody>
          <a:bodyPr wrap="square" rtlCol="0">
            <a:spAutoFit/>
          </a:bodyPr>
          <a:lstStyle/>
          <a:p>
            <a:pPr algn="ctr"/>
            <a:r>
              <a:rPr lang="en-GB" sz="4800" b="1" dirty="0">
                <a:solidFill>
                  <a:schemeClr val="bg1"/>
                </a:solidFill>
                <a:latin typeface="Digital-7" panose="02000000000000000000" pitchFamily="2" charset="0"/>
              </a:rPr>
              <a:t>CLICK THE PICTURE TO SEE OUR RESIDENT ART EXPERT DESCRIBING A PICTURE HE’S LOOKING AT. Listen to his description then click the national gallery virtual tour link to find it.</a:t>
            </a:r>
          </a:p>
        </p:txBody>
      </p:sp>
      <p:pic>
        <p:nvPicPr>
          <p:cNvPr id="10" name="Picture 9">
            <a:hlinkClick r:id="rId3" action="ppaction://hlinksldjump"/>
            <a:extLst>
              <a:ext uri="{FF2B5EF4-FFF2-40B4-BE49-F238E27FC236}">
                <a16:creationId xmlns:a16="http://schemas.microsoft.com/office/drawing/2014/main" id="{C77621CE-D712-48F7-99C7-EB93E4B19E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20400" y="12628"/>
            <a:ext cx="1371600" cy="1371600"/>
          </a:xfrm>
          <a:prstGeom prst="rect">
            <a:avLst/>
          </a:prstGeom>
        </p:spPr>
      </p:pic>
      <p:sp>
        <p:nvSpPr>
          <p:cNvPr id="4" name="TextBox 3">
            <a:hlinkClick r:id="rId5"/>
            <a:extLst>
              <a:ext uri="{FF2B5EF4-FFF2-40B4-BE49-F238E27FC236}">
                <a16:creationId xmlns:a16="http://schemas.microsoft.com/office/drawing/2014/main" id="{39BB51F1-2B52-436C-890A-C36CB23FEA45}"/>
              </a:ext>
            </a:extLst>
          </p:cNvPr>
          <p:cNvSpPr txBox="1"/>
          <p:nvPr/>
        </p:nvSpPr>
        <p:spPr>
          <a:xfrm>
            <a:off x="6018029" y="6094490"/>
            <a:ext cx="3458308" cy="369332"/>
          </a:xfrm>
          <a:prstGeom prst="rect">
            <a:avLst/>
          </a:prstGeom>
          <a:solidFill>
            <a:schemeClr val="bg1"/>
          </a:solidFill>
        </p:spPr>
        <p:txBody>
          <a:bodyPr wrap="square" rtlCol="0">
            <a:spAutoFit/>
          </a:bodyPr>
          <a:lstStyle/>
          <a:p>
            <a:r>
              <a:rPr lang="en-GB" dirty="0">
                <a:latin typeface="Digital-7" panose="02000000000000000000" pitchFamily="2" charset="0"/>
              </a:rPr>
              <a:t>The National Gallery virtual tour</a:t>
            </a:r>
          </a:p>
        </p:txBody>
      </p:sp>
      <p:pic>
        <p:nvPicPr>
          <p:cNvPr id="12" name="6F264999">
            <a:hlinkClick r:id="rId6"/>
            <a:extLst>
              <a:ext uri="{FF2B5EF4-FFF2-40B4-BE49-F238E27FC236}">
                <a16:creationId xmlns:a16="http://schemas.microsoft.com/office/drawing/2014/main" id="{10DCEF13-F486-4C3C-B888-B222F354AD84}"/>
              </a:ext>
            </a:extLst>
          </p:cNvPr>
          <p:cNvPicPr/>
          <p:nvPr/>
        </p:nvPicPr>
        <p:blipFill>
          <a:blip r:embed="rId7"/>
          <a:stretch>
            <a:fillRect/>
          </a:stretch>
        </p:blipFill>
        <p:spPr>
          <a:xfrm>
            <a:off x="455055" y="224474"/>
            <a:ext cx="3593465" cy="6388100"/>
          </a:xfrm>
          <a:prstGeom prst="rect">
            <a:avLst/>
          </a:prstGeom>
        </p:spPr>
      </p:pic>
    </p:spTree>
    <p:extLst>
      <p:ext uri="{BB962C8B-B14F-4D97-AF65-F5344CB8AC3E}">
        <p14:creationId xmlns:p14="http://schemas.microsoft.com/office/powerpoint/2010/main" val="4036617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0B8D32-2426-47E9-854F-C4BFA7507612}"/>
              </a:ext>
            </a:extLst>
          </p:cNvPr>
          <p:cNvPicPr>
            <a:picLocks noChangeAspect="1"/>
          </p:cNvPicPr>
          <p:nvPr/>
        </p:nvPicPr>
        <p:blipFill>
          <a:blip r:embed="rId2"/>
          <a:stretch>
            <a:fillRect/>
          </a:stretch>
        </p:blipFill>
        <p:spPr>
          <a:xfrm>
            <a:off x="0" y="-112887"/>
            <a:ext cx="12192000" cy="6976258"/>
          </a:xfrm>
          <a:prstGeom prst="rect">
            <a:avLst/>
          </a:prstGeom>
        </p:spPr>
      </p:pic>
      <p:pic>
        <p:nvPicPr>
          <p:cNvPr id="9" name="Picture 8">
            <a:extLst>
              <a:ext uri="{FF2B5EF4-FFF2-40B4-BE49-F238E27FC236}">
                <a16:creationId xmlns:a16="http://schemas.microsoft.com/office/drawing/2014/main" id="{90C995DB-848E-455B-9EEC-613A46D7EFCC}"/>
              </a:ext>
            </a:extLst>
          </p:cNvPr>
          <p:cNvPicPr>
            <a:picLocks noChangeAspect="1"/>
          </p:cNvPicPr>
          <p:nvPr/>
        </p:nvPicPr>
        <p:blipFill>
          <a:blip r:embed="rId2"/>
          <a:stretch>
            <a:fillRect/>
          </a:stretch>
        </p:blipFill>
        <p:spPr>
          <a:xfrm>
            <a:off x="13656" y="-59130"/>
            <a:ext cx="12192000" cy="6976259"/>
          </a:xfrm>
          <a:prstGeom prst="rect">
            <a:avLst/>
          </a:prstGeom>
        </p:spPr>
      </p:pic>
      <p:sp>
        <p:nvSpPr>
          <p:cNvPr id="6" name="TextBox 5">
            <a:extLst>
              <a:ext uri="{FF2B5EF4-FFF2-40B4-BE49-F238E27FC236}">
                <a16:creationId xmlns:a16="http://schemas.microsoft.com/office/drawing/2014/main" id="{DBCA711F-B930-4229-8B82-AF917F48A81F}"/>
              </a:ext>
            </a:extLst>
          </p:cNvPr>
          <p:cNvSpPr txBox="1"/>
          <p:nvPr/>
        </p:nvSpPr>
        <p:spPr>
          <a:xfrm>
            <a:off x="1390900" y="340568"/>
            <a:ext cx="9277099" cy="6740307"/>
          </a:xfrm>
          <a:prstGeom prst="rect">
            <a:avLst/>
          </a:prstGeom>
          <a:noFill/>
        </p:spPr>
        <p:txBody>
          <a:bodyPr wrap="square" rtlCol="0">
            <a:spAutoFit/>
          </a:bodyPr>
          <a:lstStyle/>
          <a:p>
            <a:pPr algn="ctr"/>
            <a:r>
              <a:rPr lang="en-GB" sz="7200" b="1" dirty="0">
                <a:solidFill>
                  <a:schemeClr val="bg1"/>
                </a:solidFill>
                <a:latin typeface="Digital-7" panose="02000000000000000000" pitchFamily="2" charset="0"/>
              </a:rPr>
              <a:t>COMPLETED BUCKINGHAM PALACE?</a:t>
            </a:r>
          </a:p>
          <a:p>
            <a:pPr algn="ctr"/>
            <a:r>
              <a:rPr lang="en-GB" sz="7200" b="1" dirty="0">
                <a:solidFill>
                  <a:schemeClr val="bg1"/>
                </a:solidFill>
                <a:latin typeface="Digital-7" panose="02000000000000000000" pitchFamily="2" charset="0"/>
              </a:rPr>
              <a:t>RECEIVE YOUR CLUE AND click escape room logo to return to map.</a:t>
            </a:r>
          </a:p>
          <a:p>
            <a:pPr algn="ctr"/>
            <a:endParaRPr lang="en-GB" sz="7200" b="1" dirty="0">
              <a:solidFill>
                <a:schemeClr val="bg1"/>
              </a:solidFill>
              <a:latin typeface="Digital-7" panose="02000000000000000000" pitchFamily="2" charset="0"/>
            </a:endParaRPr>
          </a:p>
        </p:txBody>
      </p:sp>
      <p:sp>
        <p:nvSpPr>
          <p:cNvPr id="11" name="Subtitle 2">
            <a:extLst>
              <a:ext uri="{FF2B5EF4-FFF2-40B4-BE49-F238E27FC236}">
                <a16:creationId xmlns:a16="http://schemas.microsoft.com/office/drawing/2014/main" id="{9D4790BA-00F8-4502-9FEB-C23267B59763}"/>
              </a:ext>
            </a:extLst>
          </p:cNvPr>
          <p:cNvSpPr>
            <a:spLocks noGrp="1"/>
          </p:cNvSpPr>
          <p:nvPr>
            <p:ph type="subTitle" idx="1"/>
          </p:nvPr>
        </p:nvSpPr>
        <p:spPr>
          <a:xfrm>
            <a:off x="1524000" y="3602038"/>
            <a:ext cx="9144000" cy="1655762"/>
          </a:xfrm>
        </p:spPr>
        <p:txBody>
          <a:bodyPr/>
          <a:lstStyle/>
          <a:p>
            <a:endParaRPr lang="en-GB" dirty="0"/>
          </a:p>
        </p:txBody>
      </p:sp>
      <p:pic>
        <p:nvPicPr>
          <p:cNvPr id="3" name="Picture 2" descr="A picture containing building, photo, man, sitting&#10;&#10;Description automatically generated">
            <a:extLst>
              <a:ext uri="{FF2B5EF4-FFF2-40B4-BE49-F238E27FC236}">
                <a16:creationId xmlns:a16="http://schemas.microsoft.com/office/drawing/2014/main" id="{55B2370D-5C3B-4DC1-B97D-F52EB95FAD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66310" y="5831048"/>
            <a:ext cx="1825690" cy="1026951"/>
          </a:xfrm>
          <a:prstGeom prst="rect">
            <a:avLst/>
          </a:prstGeom>
        </p:spPr>
      </p:pic>
      <p:pic>
        <p:nvPicPr>
          <p:cNvPr id="12" name="Picture 11">
            <a:hlinkClick r:id="rId4" action="ppaction://hlinksldjump"/>
            <a:extLst>
              <a:ext uri="{FF2B5EF4-FFF2-40B4-BE49-F238E27FC236}">
                <a16:creationId xmlns:a16="http://schemas.microsoft.com/office/drawing/2014/main" id="{5A5BE554-EF33-453A-B85F-00E1335E15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0400" y="12628"/>
            <a:ext cx="1371600" cy="1371600"/>
          </a:xfrm>
          <a:prstGeom prst="rect">
            <a:avLst/>
          </a:prstGeom>
        </p:spPr>
      </p:pic>
    </p:spTree>
    <p:extLst>
      <p:ext uri="{BB962C8B-B14F-4D97-AF65-F5344CB8AC3E}">
        <p14:creationId xmlns:p14="http://schemas.microsoft.com/office/powerpoint/2010/main" val="3832010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FDC84087-CFE4-4897-8367-AE64640CD0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Subtitle 2">
            <a:extLst>
              <a:ext uri="{FF2B5EF4-FFF2-40B4-BE49-F238E27FC236}">
                <a16:creationId xmlns:a16="http://schemas.microsoft.com/office/drawing/2014/main" id="{9D4790BA-00F8-4502-9FEB-C23267B59763}"/>
              </a:ext>
            </a:extLst>
          </p:cNvPr>
          <p:cNvSpPr>
            <a:spLocks noGrp="1"/>
          </p:cNvSpPr>
          <p:nvPr>
            <p:ph type="subTitle" idx="1"/>
          </p:nvPr>
        </p:nvSpPr>
        <p:spPr>
          <a:xfrm>
            <a:off x="1524000" y="3602038"/>
            <a:ext cx="9144000" cy="1655762"/>
          </a:xfrm>
        </p:spPr>
        <p:txBody>
          <a:bodyPr/>
          <a:lstStyle/>
          <a:p>
            <a:endParaRPr lang="en-GB" dirty="0"/>
          </a:p>
        </p:txBody>
      </p:sp>
      <p:pic>
        <p:nvPicPr>
          <p:cNvPr id="6" name="Picture 5">
            <a:extLst>
              <a:ext uri="{FF2B5EF4-FFF2-40B4-BE49-F238E27FC236}">
                <a16:creationId xmlns:a16="http://schemas.microsoft.com/office/drawing/2014/main" id="{D94A82EA-19AC-43CE-A7E9-89042FD2D4B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15DABFB1-2522-4FBD-8369-DCC2EE248642}"/>
              </a:ext>
            </a:extLst>
          </p:cNvPr>
          <p:cNvSpPr txBox="1"/>
          <p:nvPr/>
        </p:nvSpPr>
        <p:spPr>
          <a:xfrm>
            <a:off x="381000" y="258263"/>
            <a:ext cx="5772734" cy="1200329"/>
          </a:xfrm>
          <a:prstGeom prst="rect">
            <a:avLst/>
          </a:prstGeom>
          <a:noFill/>
        </p:spPr>
        <p:txBody>
          <a:bodyPr wrap="none" rtlCol="0">
            <a:spAutoFit/>
          </a:bodyPr>
          <a:lstStyle/>
          <a:p>
            <a:r>
              <a:rPr lang="en-GB" sz="7200" b="1" dirty="0">
                <a:solidFill>
                  <a:schemeClr val="bg1"/>
                </a:solidFill>
                <a:latin typeface="Digital-7" panose="02000000000000000000" pitchFamily="2" charset="0"/>
              </a:rPr>
              <a:t>Crack the code</a:t>
            </a:r>
          </a:p>
        </p:txBody>
      </p:sp>
      <p:pic>
        <p:nvPicPr>
          <p:cNvPr id="7" name="Picture 6">
            <a:hlinkClick r:id="rId4" action="ppaction://hlinksldjump"/>
            <a:extLst>
              <a:ext uri="{FF2B5EF4-FFF2-40B4-BE49-F238E27FC236}">
                <a16:creationId xmlns:a16="http://schemas.microsoft.com/office/drawing/2014/main" id="{807A87B0-C02B-4C86-954B-871ADCB09C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0400" y="5486400"/>
            <a:ext cx="1371600" cy="1371600"/>
          </a:xfrm>
          <a:prstGeom prst="rect">
            <a:avLst/>
          </a:prstGeom>
        </p:spPr>
      </p:pic>
    </p:spTree>
    <p:extLst>
      <p:ext uri="{BB962C8B-B14F-4D97-AF65-F5344CB8AC3E}">
        <p14:creationId xmlns:p14="http://schemas.microsoft.com/office/powerpoint/2010/main" val="385262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12192000" cy="6858000"/>
            <a:chOff x="-2781300" y="-1866900"/>
            <a:chExt cx="12192000" cy="6858000"/>
          </a:xfrm>
        </p:grpSpPr>
        <p:pic>
          <p:nvPicPr>
            <p:cNvPr id="4" name="Picture 3">
              <a:extLst>
                <a:ext uri="{FF2B5EF4-FFF2-40B4-BE49-F238E27FC236}">
                  <a16:creationId xmlns:a16="http://schemas.microsoft.com/office/drawing/2014/main" id="{15E9858C-A4C9-4A14-8417-D44395710B7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1300" y="-186690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1300" y="-1866900"/>
              <a:ext cx="12191999" cy="6858000"/>
            </a:xfrm>
            <a:prstGeom prst="rect">
              <a:avLst/>
            </a:prstGeom>
          </p:spPr>
        </p:pic>
      </p:grpSp>
      <p:sp>
        <p:nvSpPr>
          <p:cNvPr id="2" name="Title 1">
            <a:extLst>
              <a:ext uri="{FF2B5EF4-FFF2-40B4-BE49-F238E27FC236}">
                <a16:creationId xmlns:a16="http://schemas.microsoft.com/office/drawing/2014/main" id="{51E5AB77-F3B4-4543-9520-13E3E4A08757}"/>
              </a:ext>
            </a:extLst>
          </p:cNvPr>
          <p:cNvSpPr>
            <a:spLocks noGrp="1"/>
          </p:cNvSpPr>
          <p:nvPr>
            <p:ph type="title"/>
          </p:nvPr>
        </p:nvSpPr>
        <p:spPr>
          <a:xfrm>
            <a:off x="609600" y="609599"/>
            <a:ext cx="6781800" cy="5644709"/>
          </a:xfrm>
        </p:spPr>
        <p:txBody>
          <a:bodyPr>
            <a:normAutofit fontScale="90000"/>
          </a:bodyPr>
          <a:lstStyle/>
          <a:p>
            <a:r>
              <a:rPr lang="en-GB" sz="7200" b="1" dirty="0">
                <a:solidFill>
                  <a:schemeClr val="bg1"/>
                </a:solidFill>
                <a:latin typeface="Digital-7" panose="02000000000000000000" pitchFamily="2" charset="0"/>
                <a:ea typeface="+mn-ea"/>
                <a:cs typeface="+mn-cs"/>
              </a:rPr>
              <a:t>Vicar Ron </a:t>
            </a:r>
            <a:r>
              <a:rPr lang="en-GB" sz="7200" b="1" dirty="0" err="1">
                <a:solidFill>
                  <a:schemeClr val="bg1"/>
                </a:solidFill>
                <a:latin typeface="Digital-7" panose="02000000000000000000" pitchFamily="2" charset="0"/>
                <a:ea typeface="+mn-ea"/>
                <a:cs typeface="+mn-cs"/>
              </a:rPr>
              <a:t>Sou</a:t>
            </a:r>
            <a:r>
              <a:rPr lang="en-GB" sz="7200" b="1" dirty="0">
                <a:solidFill>
                  <a:schemeClr val="bg1"/>
                </a:solidFill>
                <a:latin typeface="Digital-7" panose="02000000000000000000" pitchFamily="2" charset="0"/>
                <a:ea typeface="+mn-ea"/>
                <a:cs typeface="+mn-cs"/>
              </a:rPr>
              <a:t> is imprisoned, somewhere in London. Can you solve the puzzles to release him?</a:t>
            </a:r>
          </a:p>
        </p:txBody>
      </p:sp>
      <p:pic>
        <p:nvPicPr>
          <p:cNvPr id="5" name="Content Placeholder 4" descr="A person standing in front of a computer&#10;&#10;Description automatically generated">
            <a:extLst>
              <a:ext uri="{FF2B5EF4-FFF2-40B4-BE49-F238E27FC236}">
                <a16:creationId xmlns:a16="http://schemas.microsoft.com/office/drawing/2014/main" id="{0F807A0C-5B96-434F-A2D7-1AB5BD2461A4}"/>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7337520" y="1731510"/>
            <a:ext cx="3821700" cy="3821700"/>
          </a:xfrm>
          <a:prstGeom prst="ellipse">
            <a:avLst/>
          </a:prstGeom>
        </p:spPr>
      </p:pic>
      <p:pic>
        <p:nvPicPr>
          <p:cNvPr id="7" name="Picture 6">
            <a:extLst>
              <a:ext uri="{FF2B5EF4-FFF2-40B4-BE49-F238E27FC236}">
                <a16:creationId xmlns:a16="http://schemas.microsoft.com/office/drawing/2014/main" id="{AFD1AC25-CA54-4052-9855-804B6D0A0F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0400" y="12628"/>
            <a:ext cx="1371600" cy="1371600"/>
          </a:xfrm>
          <a:prstGeom prst="rect">
            <a:avLst/>
          </a:prstGeom>
        </p:spPr>
      </p:pic>
    </p:spTree>
    <p:extLst>
      <p:ext uri="{BB962C8B-B14F-4D97-AF65-F5344CB8AC3E}">
        <p14:creationId xmlns:p14="http://schemas.microsoft.com/office/powerpoint/2010/main" val="2030562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31405879-CBE4-4DA8-9AC9-99F67BC5F9A4}"/>
              </a:ext>
            </a:extLst>
          </p:cNvPr>
          <p:cNvPicPr>
            <a:picLocks noChangeAspect="1"/>
          </p:cNvPicPr>
          <p:nvPr/>
        </p:nvPicPr>
        <p:blipFill>
          <a:blip r:embed="rId2"/>
          <a:stretch>
            <a:fillRect/>
          </a:stretch>
        </p:blipFill>
        <p:spPr>
          <a:xfrm>
            <a:off x="0" y="-90311"/>
            <a:ext cx="12192000" cy="6953681"/>
          </a:xfrm>
          <a:prstGeom prst="rect">
            <a:avLst/>
          </a:prstGeom>
        </p:spPr>
      </p:pic>
      <p:pic>
        <p:nvPicPr>
          <p:cNvPr id="4" name="Picture 3">
            <a:extLst>
              <a:ext uri="{FF2B5EF4-FFF2-40B4-BE49-F238E27FC236}">
                <a16:creationId xmlns:a16="http://schemas.microsoft.com/office/drawing/2014/main" id="{F9FD2C1B-2527-4FFE-BCAD-298C0434354B}"/>
              </a:ext>
            </a:extLst>
          </p:cNvPr>
          <p:cNvPicPr>
            <a:picLocks noChangeAspect="1"/>
          </p:cNvPicPr>
          <p:nvPr/>
        </p:nvPicPr>
        <p:blipFill>
          <a:blip r:embed="rId2"/>
          <a:stretch>
            <a:fillRect/>
          </a:stretch>
        </p:blipFill>
        <p:spPr>
          <a:xfrm>
            <a:off x="0" y="-95682"/>
            <a:ext cx="12192000" cy="6953681"/>
          </a:xfrm>
          <a:prstGeom prst="rect">
            <a:avLst/>
          </a:prstGeom>
        </p:spPr>
      </p:pic>
      <p:sp>
        <p:nvSpPr>
          <p:cNvPr id="16" name="TextBox 15">
            <a:extLst>
              <a:ext uri="{FF2B5EF4-FFF2-40B4-BE49-F238E27FC236}">
                <a16:creationId xmlns:a16="http://schemas.microsoft.com/office/drawing/2014/main" id="{CEFD3F23-5740-42BA-97D6-C591391CAEA8}"/>
              </a:ext>
            </a:extLst>
          </p:cNvPr>
          <p:cNvSpPr txBox="1"/>
          <p:nvPr/>
        </p:nvSpPr>
        <p:spPr>
          <a:xfrm>
            <a:off x="2838890" y="399871"/>
            <a:ext cx="5772734" cy="1200329"/>
          </a:xfrm>
          <a:prstGeom prst="rect">
            <a:avLst/>
          </a:prstGeom>
          <a:noFill/>
        </p:spPr>
        <p:txBody>
          <a:bodyPr wrap="none" rtlCol="0">
            <a:spAutoFit/>
          </a:bodyPr>
          <a:lstStyle/>
          <a:p>
            <a:r>
              <a:rPr lang="en-GB" sz="7200" b="1" dirty="0">
                <a:solidFill>
                  <a:schemeClr val="bg1"/>
                </a:solidFill>
                <a:latin typeface="Digital-7" panose="02000000000000000000" pitchFamily="2" charset="0"/>
              </a:rPr>
              <a:t>CRACK THE CODE</a:t>
            </a:r>
          </a:p>
        </p:txBody>
      </p:sp>
      <p:pic>
        <p:nvPicPr>
          <p:cNvPr id="32" name="Picture 31" descr="A close up of a sign&#10;&#10;Description automatically generated">
            <a:extLst>
              <a:ext uri="{FF2B5EF4-FFF2-40B4-BE49-F238E27FC236}">
                <a16:creationId xmlns:a16="http://schemas.microsoft.com/office/drawing/2014/main" id="{85BFF902-9D83-4580-9FC7-C9A969F2DE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94506" y="5453160"/>
            <a:ext cx="2497494" cy="1404840"/>
          </a:xfrm>
          <a:prstGeom prst="rect">
            <a:avLst/>
          </a:prstGeom>
        </p:spPr>
      </p:pic>
      <p:sp>
        <p:nvSpPr>
          <p:cNvPr id="5" name="TextBox 4">
            <a:extLst>
              <a:ext uri="{FF2B5EF4-FFF2-40B4-BE49-F238E27FC236}">
                <a16:creationId xmlns:a16="http://schemas.microsoft.com/office/drawing/2014/main" id="{49200D5F-0ACE-43EA-A9F8-D0F571B02E10}"/>
              </a:ext>
            </a:extLst>
          </p:cNvPr>
          <p:cNvSpPr txBox="1"/>
          <p:nvPr/>
        </p:nvSpPr>
        <p:spPr>
          <a:xfrm>
            <a:off x="757335" y="1712353"/>
            <a:ext cx="10677330" cy="2308324"/>
          </a:xfrm>
          <a:prstGeom prst="rect">
            <a:avLst/>
          </a:prstGeom>
          <a:noFill/>
        </p:spPr>
        <p:txBody>
          <a:bodyPr wrap="square" rtlCol="0">
            <a:spAutoFit/>
          </a:bodyPr>
          <a:lstStyle/>
          <a:p>
            <a:r>
              <a:rPr lang="en-GB" sz="3200" dirty="0">
                <a:solidFill>
                  <a:schemeClr val="bg1"/>
                </a:solidFill>
                <a:latin typeface="Digital-7" panose="02000000000000000000" pitchFamily="2" charset="0"/>
              </a:rPr>
              <a:t>A  B  C  D  E  F  G  H   I  J </a:t>
            </a:r>
            <a:r>
              <a:rPr lang="en-GB" sz="4800" dirty="0">
                <a:solidFill>
                  <a:schemeClr val="bg1"/>
                </a:solidFill>
                <a:latin typeface="Digital-7" panose="02000000000000000000" pitchFamily="2" charset="0"/>
              </a:rPr>
              <a:t> </a:t>
            </a:r>
            <a:r>
              <a:rPr lang="en-GB" sz="3200" dirty="0">
                <a:solidFill>
                  <a:schemeClr val="bg1"/>
                </a:solidFill>
                <a:latin typeface="Digital-7" panose="02000000000000000000" pitchFamily="2" charset="0"/>
              </a:rPr>
              <a:t>K  L  M </a:t>
            </a:r>
            <a:r>
              <a:rPr lang="en-GB" sz="2400" dirty="0">
                <a:solidFill>
                  <a:schemeClr val="bg1"/>
                </a:solidFill>
                <a:latin typeface="Digital-7" panose="02000000000000000000" pitchFamily="2" charset="0"/>
              </a:rPr>
              <a:t> </a:t>
            </a:r>
            <a:r>
              <a:rPr lang="en-GB" sz="3200" dirty="0">
                <a:solidFill>
                  <a:schemeClr val="bg1"/>
                </a:solidFill>
                <a:latin typeface="Digital-7" panose="02000000000000000000" pitchFamily="2" charset="0"/>
              </a:rPr>
              <a:t>N  O  P Q  R </a:t>
            </a:r>
            <a:r>
              <a:rPr lang="en-GB" sz="2000" dirty="0">
                <a:solidFill>
                  <a:schemeClr val="bg1"/>
                </a:solidFill>
                <a:latin typeface="Digital-7" panose="02000000000000000000" pitchFamily="2" charset="0"/>
              </a:rPr>
              <a:t> </a:t>
            </a:r>
            <a:r>
              <a:rPr lang="en-GB" sz="3200" dirty="0">
                <a:solidFill>
                  <a:schemeClr val="bg1"/>
                </a:solidFill>
                <a:latin typeface="Digital-7" panose="02000000000000000000" pitchFamily="2" charset="0"/>
              </a:rPr>
              <a:t>S  T  U  V W  X  Y  Z</a:t>
            </a:r>
          </a:p>
          <a:p>
            <a:r>
              <a:rPr lang="en-GB" sz="3200" spc="1400" dirty="0">
                <a:solidFill>
                  <a:schemeClr val="bg1"/>
                </a:solidFill>
                <a:latin typeface="GL-DancingMen" panose="02000603000000000000" pitchFamily="2" charset="0"/>
              </a:rPr>
              <a:t>ABCDEFGHIJKLMNOPQRSTUVWXYZ</a:t>
            </a:r>
          </a:p>
          <a:p>
            <a:pPr algn="ctr"/>
            <a:endParaRPr lang="en-GB" sz="3200" spc="1400" dirty="0">
              <a:solidFill>
                <a:schemeClr val="bg1"/>
              </a:solidFill>
              <a:latin typeface="GL-DancingMen" panose="02000603000000000000" pitchFamily="2" charset="0"/>
            </a:endParaRPr>
          </a:p>
          <a:p>
            <a:pPr algn="ctr"/>
            <a:endParaRPr lang="en-GB" sz="3200" spc="1400" dirty="0">
              <a:solidFill>
                <a:schemeClr val="bg1"/>
              </a:solidFill>
            </a:endParaRPr>
          </a:p>
        </p:txBody>
      </p:sp>
      <p:sp>
        <p:nvSpPr>
          <p:cNvPr id="43" name="TextBox 42">
            <a:extLst>
              <a:ext uri="{FF2B5EF4-FFF2-40B4-BE49-F238E27FC236}">
                <a16:creationId xmlns:a16="http://schemas.microsoft.com/office/drawing/2014/main" id="{E80AC54C-2FA2-4B59-916C-F1F3954D1638}"/>
              </a:ext>
            </a:extLst>
          </p:cNvPr>
          <p:cNvSpPr txBox="1"/>
          <p:nvPr/>
        </p:nvSpPr>
        <p:spPr>
          <a:xfrm>
            <a:off x="757335" y="4020677"/>
            <a:ext cx="10677330" cy="2554545"/>
          </a:xfrm>
          <a:prstGeom prst="rect">
            <a:avLst/>
          </a:prstGeom>
          <a:noFill/>
        </p:spPr>
        <p:txBody>
          <a:bodyPr wrap="square" rtlCol="0">
            <a:spAutoFit/>
          </a:bodyPr>
          <a:lstStyle/>
          <a:p>
            <a:r>
              <a:rPr lang="en-GB" sz="4800" spc="1400" dirty="0">
                <a:solidFill>
                  <a:schemeClr val="bg1"/>
                </a:solidFill>
                <a:latin typeface="GL-DancingMen" panose="02000603000000000000" pitchFamily="2" charset="0"/>
              </a:rPr>
              <a:t>What is the name of the queens last corgi</a:t>
            </a:r>
            <a:r>
              <a:rPr lang="en-GB" sz="3200" spc="1400" dirty="0">
                <a:solidFill>
                  <a:schemeClr val="bg1"/>
                </a:solidFill>
                <a:latin typeface="+mj-lt"/>
              </a:rPr>
              <a:t>?</a:t>
            </a:r>
          </a:p>
          <a:p>
            <a:pPr algn="ctr"/>
            <a:endParaRPr lang="en-GB" sz="3200" spc="1400" dirty="0">
              <a:solidFill>
                <a:schemeClr val="bg1"/>
              </a:solidFill>
              <a:latin typeface="GL-DancingMen" panose="02000603000000000000" pitchFamily="2" charset="0"/>
            </a:endParaRPr>
          </a:p>
          <a:p>
            <a:pPr algn="ctr"/>
            <a:endParaRPr lang="en-GB" sz="3200" spc="1400" dirty="0">
              <a:solidFill>
                <a:schemeClr val="bg1"/>
              </a:solidFill>
            </a:endParaRPr>
          </a:p>
        </p:txBody>
      </p:sp>
      <p:pic>
        <p:nvPicPr>
          <p:cNvPr id="58" name="Picture 57">
            <a:hlinkClick r:id="rId4" action="ppaction://hlinksldjump"/>
            <a:extLst>
              <a:ext uri="{FF2B5EF4-FFF2-40B4-BE49-F238E27FC236}">
                <a16:creationId xmlns:a16="http://schemas.microsoft.com/office/drawing/2014/main" id="{EF59AC88-6995-4A13-961B-320F8511C8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0400" y="12628"/>
            <a:ext cx="1371600" cy="1371600"/>
          </a:xfrm>
          <a:prstGeom prst="rect">
            <a:avLst/>
          </a:prstGeom>
        </p:spPr>
      </p:pic>
    </p:spTree>
    <p:extLst>
      <p:ext uri="{BB962C8B-B14F-4D97-AF65-F5344CB8AC3E}">
        <p14:creationId xmlns:p14="http://schemas.microsoft.com/office/powerpoint/2010/main" val="2747049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07ED631-E89B-476E-9255-D1A8F8B52BA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9022"/>
            <a:ext cx="12192000" cy="6949650"/>
          </a:xfrm>
          <a:prstGeom prst="rect">
            <a:avLst/>
          </a:prstGeom>
        </p:spPr>
      </p:pic>
      <p:pic>
        <p:nvPicPr>
          <p:cNvPr id="10" name="Picture 9">
            <a:extLst>
              <a:ext uri="{FF2B5EF4-FFF2-40B4-BE49-F238E27FC236}">
                <a16:creationId xmlns:a16="http://schemas.microsoft.com/office/drawing/2014/main" id="{20982AC8-1108-482C-8042-AB1026EBB3F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79022"/>
            <a:ext cx="12192000" cy="6949650"/>
          </a:xfrm>
          <a:prstGeom prst="rect">
            <a:avLst/>
          </a:prstGeom>
        </p:spPr>
      </p:pic>
      <p:sp>
        <p:nvSpPr>
          <p:cNvPr id="5" name="TextBox 4">
            <a:extLst>
              <a:ext uri="{FF2B5EF4-FFF2-40B4-BE49-F238E27FC236}">
                <a16:creationId xmlns:a16="http://schemas.microsoft.com/office/drawing/2014/main" id="{AF65D3D8-9127-4724-BC93-C39FD8306083}"/>
              </a:ext>
            </a:extLst>
          </p:cNvPr>
          <p:cNvSpPr txBox="1"/>
          <p:nvPr/>
        </p:nvSpPr>
        <p:spPr>
          <a:xfrm>
            <a:off x="1734738" y="784617"/>
            <a:ext cx="8722523" cy="5632311"/>
          </a:xfrm>
          <a:prstGeom prst="rect">
            <a:avLst/>
          </a:prstGeom>
          <a:noFill/>
        </p:spPr>
        <p:txBody>
          <a:bodyPr wrap="square" rtlCol="0">
            <a:spAutoFit/>
          </a:bodyPr>
          <a:lstStyle/>
          <a:p>
            <a:pPr algn="ctr"/>
            <a:r>
              <a:rPr lang="en-GB" sz="7200" b="1" dirty="0">
                <a:solidFill>
                  <a:schemeClr val="bg1"/>
                </a:solidFill>
                <a:latin typeface="Digital-7" panose="02000000000000000000" pitchFamily="2" charset="0"/>
              </a:rPr>
              <a:t>COMPLETED THE GHERKIN?</a:t>
            </a:r>
          </a:p>
          <a:p>
            <a:pPr algn="ctr"/>
            <a:r>
              <a:rPr lang="en-GB" sz="7200" b="1" dirty="0">
                <a:solidFill>
                  <a:schemeClr val="bg1"/>
                </a:solidFill>
                <a:latin typeface="Digital-7" panose="02000000000000000000" pitchFamily="2" charset="0"/>
              </a:rPr>
              <a:t>RECEIVE YOUR CLUE AND click escape room logo to return to map.</a:t>
            </a:r>
          </a:p>
        </p:txBody>
      </p:sp>
      <p:pic>
        <p:nvPicPr>
          <p:cNvPr id="7" name="Picture 6" descr="A close up of a sign&#10;&#10;Description automatically generated">
            <a:extLst>
              <a:ext uri="{FF2B5EF4-FFF2-40B4-BE49-F238E27FC236}">
                <a16:creationId xmlns:a16="http://schemas.microsoft.com/office/drawing/2014/main" id="{B7234C51-DFCB-44D7-BA78-B9199FCA9A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94506" y="5453160"/>
            <a:ext cx="2497494" cy="1404840"/>
          </a:xfrm>
          <a:prstGeom prst="rect">
            <a:avLst/>
          </a:prstGeom>
        </p:spPr>
      </p:pic>
      <p:pic>
        <p:nvPicPr>
          <p:cNvPr id="9" name="Picture 8">
            <a:hlinkClick r:id="rId4" action="ppaction://hlinksldjump"/>
            <a:extLst>
              <a:ext uri="{FF2B5EF4-FFF2-40B4-BE49-F238E27FC236}">
                <a16:creationId xmlns:a16="http://schemas.microsoft.com/office/drawing/2014/main" id="{ED0A2878-4212-463C-B527-F2569DAC7A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0400" y="12628"/>
            <a:ext cx="1371600" cy="1371600"/>
          </a:xfrm>
          <a:prstGeom prst="rect">
            <a:avLst/>
          </a:prstGeom>
        </p:spPr>
      </p:pic>
    </p:spTree>
    <p:extLst>
      <p:ext uri="{BB962C8B-B14F-4D97-AF65-F5344CB8AC3E}">
        <p14:creationId xmlns:p14="http://schemas.microsoft.com/office/powerpoint/2010/main" val="2380595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hoto, sitting, table, woman&#10;&#10;Description automatically generated">
            <a:extLst>
              <a:ext uri="{FF2B5EF4-FFF2-40B4-BE49-F238E27FC236}">
                <a16:creationId xmlns:a16="http://schemas.microsoft.com/office/drawing/2014/main" id="{28D9F8A6-717B-4F1B-9194-FA685E18AF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Subtitle 2">
            <a:extLst>
              <a:ext uri="{FF2B5EF4-FFF2-40B4-BE49-F238E27FC236}">
                <a16:creationId xmlns:a16="http://schemas.microsoft.com/office/drawing/2014/main" id="{9D4790BA-00F8-4502-9FEB-C23267B59763}"/>
              </a:ext>
            </a:extLst>
          </p:cNvPr>
          <p:cNvSpPr>
            <a:spLocks noGrp="1"/>
          </p:cNvSpPr>
          <p:nvPr>
            <p:ph type="subTitle" idx="1"/>
          </p:nvPr>
        </p:nvSpPr>
        <p:spPr>
          <a:xfrm>
            <a:off x="1524000" y="3602038"/>
            <a:ext cx="9144000" cy="1655762"/>
          </a:xfrm>
        </p:spPr>
        <p:txBody>
          <a:bodyPr/>
          <a:lstStyle/>
          <a:p>
            <a:endParaRPr lang="en-GB" dirty="0"/>
          </a:p>
        </p:txBody>
      </p:sp>
      <p:pic>
        <p:nvPicPr>
          <p:cNvPr id="6" name="Picture 5">
            <a:extLst>
              <a:ext uri="{FF2B5EF4-FFF2-40B4-BE49-F238E27FC236}">
                <a16:creationId xmlns:a16="http://schemas.microsoft.com/office/drawing/2014/main" id="{F7ADAC5E-3E0F-4160-BB78-DB415949FED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EBE07503-6B82-4255-82F1-F260CE8EC355}"/>
              </a:ext>
            </a:extLst>
          </p:cNvPr>
          <p:cNvSpPr txBox="1"/>
          <p:nvPr/>
        </p:nvSpPr>
        <p:spPr>
          <a:xfrm>
            <a:off x="381000" y="258263"/>
            <a:ext cx="4493538" cy="1200329"/>
          </a:xfrm>
          <a:prstGeom prst="rect">
            <a:avLst/>
          </a:prstGeom>
          <a:noFill/>
        </p:spPr>
        <p:txBody>
          <a:bodyPr wrap="none" rtlCol="0">
            <a:spAutoFit/>
          </a:bodyPr>
          <a:lstStyle/>
          <a:p>
            <a:r>
              <a:rPr lang="en-GB" sz="7200" b="1" dirty="0">
                <a:solidFill>
                  <a:schemeClr val="bg1"/>
                </a:solidFill>
                <a:latin typeface="Digital-7" panose="02000000000000000000" pitchFamily="2" charset="0"/>
              </a:rPr>
              <a:t>wordsearch</a:t>
            </a:r>
          </a:p>
        </p:txBody>
      </p:sp>
      <p:pic>
        <p:nvPicPr>
          <p:cNvPr id="7" name="Picture 6">
            <a:hlinkClick r:id="rId4" action="ppaction://hlinksldjump"/>
            <a:extLst>
              <a:ext uri="{FF2B5EF4-FFF2-40B4-BE49-F238E27FC236}">
                <a16:creationId xmlns:a16="http://schemas.microsoft.com/office/drawing/2014/main" id="{195889F6-3EE5-4E28-AD08-2C73E146C5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0400" y="5486400"/>
            <a:ext cx="1371600" cy="1371600"/>
          </a:xfrm>
          <a:prstGeom prst="rect">
            <a:avLst/>
          </a:prstGeom>
        </p:spPr>
      </p:pic>
    </p:spTree>
    <p:extLst>
      <p:ext uri="{BB962C8B-B14F-4D97-AF65-F5344CB8AC3E}">
        <p14:creationId xmlns:p14="http://schemas.microsoft.com/office/powerpoint/2010/main" val="96426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9A02A97B-9AE9-4FDB-B0FC-4B5C1AF6951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430"/>
            <a:ext cx="12192000" cy="6864429"/>
          </a:xfrm>
          <a:prstGeom prst="rect">
            <a:avLst/>
          </a:prstGeom>
        </p:spPr>
      </p:pic>
      <p:pic>
        <p:nvPicPr>
          <p:cNvPr id="36" name="Picture 35">
            <a:extLst>
              <a:ext uri="{FF2B5EF4-FFF2-40B4-BE49-F238E27FC236}">
                <a16:creationId xmlns:a16="http://schemas.microsoft.com/office/drawing/2014/main" id="{AD84BCDB-CB13-4360-A9D0-3AA529BEF68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430"/>
            <a:ext cx="12192000" cy="6965244"/>
          </a:xfrm>
          <a:prstGeom prst="rect">
            <a:avLst/>
          </a:prstGeom>
        </p:spPr>
      </p:pic>
      <p:pic>
        <p:nvPicPr>
          <p:cNvPr id="34" name="Picture 33" descr="A picture containing photo, sitting, table, woman&#10;&#10;Description automatically generated">
            <a:extLst>
              <a:ext uri="{FF2B5EF4-FFF2-40B4-BE49-F238E27FC236}">
                <a16:creationId xmlns:a16="http://schemas.microsoft.com/office/drawing/2014/main" id="{B7EECEB7-9F5E-4B78-B189-EE42D7C3B6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61414" y="5434544"/>
            <a:ext cx="2530586" cy="1423455"/>
          </a:xfrm>
          <a:prstGeom prst="rect">
            <a:avLst/>
          </a:prstGeom>
        </p:spPr>
      </p:pic>
      <p:sp>
        <p:nvSpPr>
          <p:cNvPr id="5" name="TextBox 4">
            <a:extLst>
              <a:ext uri="{FF2B5EF4-FFF2-40B4-BE49-F238E27FC236}">
                <a16:creationId xmlns:a16="http://schemas.microsoft.com/office/drawing/2014/main" id="{90F1616D-0844-4C90-BE72-094076A42905}"/>
              </a:ext>
            </a:extLst>
          </p:cNvPr>
          <p:cNvSpPr txBox="1"/>
          <p:nvPr/>
        </p:nvSpPr>
        <p:spPr>
          <a:xfrm>
            <a:off x="3323168" y="2617134"/>
            <a:ext cx="5493492" cy="1200329"/>
          </a:xfrm>
          <a:prstGeom prst="rect">
            <a:avLst/>
          </a:prstGeom>
          <a:noFill/>
        </p:spPr>
        <p:txBody>
          <a:bodyPr wrap="none" rtlCol="0">
            <a:spAutoFit/>
          </a:bodyPr>
          <a:lstStyle/>
          <a:p>
            <a:r>
              <a:rPr lang="en-GB" sz="7200" b="1" dirty="0">
                <a:solidFill>
                  <a:schemeClr val="accent5">
                    <a:lumMod val="50000"/>
                  </a:schemeClr>
                </a:solidFill>
                <a:latin typeface="+mj-lt"/>
              </a:rPr>
              <a:t>Word Search…</a:t>
            </a:r>
          </a:p>
        </p:txBody>
      </p:sp>
      <p:pic>
        <p:nvPicPr>
          <p:cNvPr id="2" name="Picture 1">
            <a:extLst>
              <a:ext uri="{FF2B5EF4-FFF2-40B4-BE49-F238E27FC236}">
                <a16:creationId xmlns:a16="http://schemas.microsoft.com/office/drawing/2014/main" id="{3BB1C5AF-1C68-42AE-8265-4CCFA463CC4F}"/>
              </a:ext>
            </a:extLst>
          </p:cNvPr>
          <p:cNvPicPr>
            <a:picLocks noChangeAspect="1"/>
          </p:cNvPicPr>
          <p:nvPr/>
        </p:nvPicPr>
        <p:blipFill>
          <a:blip r:embed="rId4"/>
          <a:stretch>
            <a:fillRect/>
          </a:stretch>
        </p:blipFill>
        <p:spPr>
          <a:xfrm>
            <a:off x="2146748" y="411432"/>
            <a:ext cx="7077412" cy="590258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TextBox 2">
            <a:extLst>
              <a:ext uri="{FF2B5EF4-FFF2-40B4-BE49-F238E27FC236}">
                <a16:creationId xmlns:a16="http://schemas.microsoft.com/office/drawing/2014/main" id="{9309DD2C-B054-4FE2-BD67-5E3E6FF56A50}"/>
              </a:ext>
            </a:extLst>
          </p:cNvPr>
          <p:cNvSpPr txBox="1"/>
          <p:nvPr/>
        </p:nvSpPr>
        <p:spPr>
          <a:xfrm>
            <a:off x="1709802" y="5906619"/>
            <a:ext cx="301686" cy="369332"/>
          </a:xfrm>
          <a:prstGeom prst="rect">
            <a:avLst/>
          </a:prstGeom>
          <a:noFill/>
        </p:spPr>
        <p:txBody>
          <a:bodyPr wrap="none" rtlCol="0">
            <a:spAutoFit/>
          </a:bodyPr>
          <a:lstStyle/>
          <a:p>
            <a:r>
              <a:rPr lang="en-GB" dirty="0">
                <a:solidFill>
                  <a:schemeClr val="bg1"/>
                </a:solidFill>
              </a:rPr>
              <a:t>1</a:t>
            </a:r>
          </a:p>
        </p:txBody>
      </p:sp>
      <p:sp>
        <p:nvSpPr>
          <p:cNvPr id="9" name="TextBox 8">
            <a:extLst>
              <a:ext uri="{FF2B5EF4-FFF2-40B4-BE49-F238E27FC236}">
                <a16:creationId xmlns:a16="http://schemas.microsoft.com/office/drawing/2014/main" id="{A41857F3-710E-4988-B3ED-C3354C5675A6}"/>
              </a:ext>
            </a:extLst>
          </p:cNvPr>
          <p:cNvSpPr txBox="1"/>
          <p:nvPr/>
        </p:nvSpPr>
        <p:spPr>
          <a:xfrm>
            <a:off x="1709802" y="5470610"/>
            <a:ext cx="301686" cy="369332"/>
          </a:xfrm>
          <a:prstGeom prst="rect">
            <a:avLst/>
          </a:prstGeom>
          <a:noFill/>
        </p:spPr>
        <p:txBody>
          <a:bodyPr wrap="none" rtlCol="0">
            <a:spAutoFit/>
          </a:bodyPr>
          <a:lstStyle/>
          <a:p>
            <a:r>
              <a:rPr lang="en-GB" dirty="0">
                <a:solidFill>
                  <a:schemeClr val="bg1"/>
                </a:solidFill>
              </a:rPr>
              <a:t>2</a:t>
            </a:r>
          </a:p>
        </p:txBody>
      </p:sp>
      <p:sp>
        <p:nvSpPr>
          <p:cNvPr id="10" name="TextBox 9">
            <a:extLst>
              <a:ext uri="{FF2B5EF4-FFF2-40B4-BE49-F238E27FC236}">
                <a16:creationId xmlns:a16="http://schemas.microsoft.com/office/drawing/2014/main" id="{1A953E57-0972-4643-955F-441B4B2E2C44}"/>
              </a:ext>
            </a:extLst>
          </p:cNvPr>
          <p:cNvSpPr txBox="1"/>
          <p:nvPr/>
        </p:nvSpPr>
        <p:spPr>
          <a:xfrm>
            <a:off x="1709802" y="5052527"/>
            <a:ext cx="301686" cy="369332"/>
          </a:xfrm>
          <a:prstGeom prst="rect">
            <a:avLst/>
          </a:prstGeom>
          <a:noFill/>
        </p:spPr>
        <p:txBody>
          <a:bodyPr wrap="none" rtlCol="0">
            <a:spAutoFit/>
          </a:bodyPr>
          <a:lstStyle/>
          <a:p>
            <a:r>
              <a:rPr lang="en-GB" dirty="0">
                <a:solidFill>
                  <a:schemeClr val="bg1"/>
                </a:solidFill>
              </a:rPr>
              <a:t>3</a:t>
            </a:r>
          </a:p>
        </p:txBody>
      </p:sp>
      <p:sp>
        <p:nvSpPr>
          <p:cNvPr id="13" name="TextBox 12">
            <a:extLst>
              <a:ext uri="{FF2B5EF4-FFF2-40B4-BE49-F238E27FC236}">
                <a16:creationId xmlns:a16="http://schemas.microsoft.com/office/drawing/2014/main" id="{37EDFDA6-F716-4A87-B2EB-38047361AB65}"/>
              </a:ext>
            </a:extLst>
          </p:cNvPr>
          <p:cNvSpPr txBox="1"/>
          <p:nvPr/>
        </p:nvSpPr>
        <p:spPr>
          <a:xfrm>
            <a:off x="1709802" y="4634444"/>
            <a:ext cx="301686" cy="369332"/>
          </a:xfrm>
          <a:prstGeom prst="rect">
            <a:avLst/>
          </a:prstGeom>
          <a:noFill/>
        </p:spPr>
        <p:txBody>
          <a:bodyPr wrap="none" rtlCol="0">
            <a:spAutoFit/>
          </a:bodyPr>
          <a:lstStyle/>
          <a:p>
            <a:r>
              <a:rPr lang="en-GB" dirty="0">
                <a:solidFill>
                  <a:schemeClr val="bg1"/>
                </a:solidFill>
              </a:rPr>
              <a:t>4</a:t>
            </a:r>
          </a:p>
        </p:txBody>
      </p:sp>
      <p:sp>
        <p:nvSpPr>
          <p:cNvPr id="14" name="TextBox 13">
            <a:extLst>
              <a:ext uri="{FF2B5EF4-FFF2-40B4-BE49-F238E27FC236}">
                <a16:creationId xmlns:a16="http://schemas.microsoft.com/office/drawing/2014/main" id="{09AEA88E-1EC4-4F26-A80D-65D4335593DB}"/>
              </a:ext>
            </a:extLst>
          </p:cNvPr>
          <p:cNvSpPr txBox="1"/>
          <p:nvPr/>
        </p:nvSpPr>
        <p:spPr>
          <a:xfrm>
            <a:off x="1709802" y="4216361"/>
            <a:ext cx="301686" cy="369332"/>
          </a:xfrm>
          <a:prstGeom prst="rect">
            <a:avLst/>
          </a:prstGeom>
          <a:noFill/>
        </p:spPr>
        <p:txBody>
          <a:bodyPr wrap="none" rtlCol="0">
            <a:spAutoFit/>
          </a:bodyPr>
          <a:lstStyle/>
          <a:p>
            <a:r>
              <a:rPr lang="en-GB" dirty="0">
                <a:solidFill>
                  <a:schemeClr val="bg1"/>
                </a:solidFill>
              </a:rPr>
              <a:t>5</a:t>
            </a:r>
          </a:p>
        </p:txBody>
      </p:sp>
      <p:sp>
        <p:nvSpPr>
          <p:cNvPr id="16" name="TextBox 15">
            <a:extLst>
              <a:ext uri="{FF2B5EF4-FFF2-40B4-BE49-F238E27FC236}">
                <a16:creationId xmlns:a16="http://schemas.microsoft.com/office/drawing/2014/main" id="{00D3897F-657D-4A95-992E-732D2260FD56}"/>
              </a:ext>
            </a:extLst>
          </p:cNvPr>
          <p:cNvSpPr txBox="1"/>
          <p:nvPr/>
        </p:nvSpPr>
        <p:spPr>
          <a:xfrm>
            <a:off x="1709802" y="3791043"/>
            <a:ext cx="301686" cy="369332"/>
          </a:xfrm>
          <a:prstGeom prst="rect">
            <a:avLst/>
          </a:prstGeom>
          <a:noFill/>
        </p:spPr>
        <p:txBody>
          <a:bodyPr wrap="none" rtlCol="0">
            <a:spAutoFit/>
          </a:bodyPr>
          <a:lstStyle/>
          <a:p>
            <a:r>
              <a:rPr lang="en-GB" dirty="0">
                <a:solidFill>
                  <a:schemeClr val="bg1"/>
                </a:solidFill>
              </a:rPr>
              <a:t>6</a:t>
            </a:r>
          </a:p>
        </p:txBody>
      </p:sp>
      <p:sp>
        <p:nvSpPr>
          <p:cNvPr id="17" name="TextBox 16">
            <a:extLst>
              <a:ext uri="{FF2B5EF4-FFF2-40B4-BE49-F238E27FC236}">
                <a16:creationId xmlns:a16="http://schemas.microsoft.com/office/drawing/2014/main" id="{96A0BAB8-9324-475E-BA34-4CB4D595B97D}"/>
              </a:ext>
            </a:extLst>
          </p:cNvPr>
          <p:cNvSpPr txBox="1"/>
          <p:nvPr/>
        </p:nvSpPr>
        <p:spPr>
          <a:xfrm>
            <a:off x="1709802" y="3391622"/>
            <a:ext cx="301686" cy="369332"/>
          </a:xfrm>
          <a:prstGeom prst="rect">
            <a:avLst/>
          </a:prstGeom>
          <a:noFill/>
        </p:spPr>
        <p:txBody>
          <a:bodyPr wrap="none" rtlCol="0">
            <a:spAutoFit/>
          </a:bodyPr>
          <a:lstStyle/>
          <a:p>
            <a:r>
              <a:rPr lang="en-GB" dirty="0">
                <a:solidFill>
                  <a:schemeClr val="bg1"/>
                </a:solidFill>
              </a:rPr>
              <a:t>7</a:t>
            </a:r>
          </a:p>
        </p:txBody>
      </p:sp>
      <p:sp>
        <p:nvSpPr>
          <p:cNvPr id="18" name="TextBox 17">
            <a:extLst>
              <a:ext uri="{FF2B5EF4-FFF2-40B4-BE49-F238E27FC236}">
                <a16:creationId xmlns:a16="http://schemas.microsoft.com/office/drawing/2014/main" id="{71FB276C-7B46-4E40-BFE4-5FF3480B3AA3}"/>
              </a:ext>
            </a:extLst>
          </p:cNvPr>
          <p:cNvSpPr txBox="1"/>
          <p:nvPr/>
        </p:nvSpPr>
        <p:spPr>
          <a:xfrm>
            <a:off x="1709802" y="2945814"/>
            <a:ext cx="301686" cy="369332"/>
          </a:xfrm>
          <a:prstGeom prst="rect">
            <a:avLst/>
          </a:prstGeom>
          <a:noFill/>
        </p:spPr>
        <p:txBody>
          <a:bodyPr wrap="none" rtlCol="0">
            <a:spAutoFit/>
          </a:bodyPr>
          <a:lstStyle/>
          <a:p>
            <a:r>
              <a:rPr lang="en-GB" dirty="0">
                <a:solidFill>
                  <a:schemeClr val="bg1"/>
                </a:solidFill>
              </a:rPr>
              <a:t>8</a:t>
            </a:r>
          </a:p>
        </p:txBody>
      </p:sp>
      <p:sp>
        <p:nvSpPr>
          <p:cNvPr id="19" name="TextBox 18">
            <a:extLst>
              <a:ext uri="{FF2B5EF4-FFF2-40B4-BE49-F238E27FC236}">
                <a16:creationId xmlns:a16="http://schemas.microsoft.com/office/drawing/2014/main" id="{6D8718FA-E1BF-451B-9E2D-5926B575285E}"/>
              </a:ext>
            </a:extLst>
          </p:cNvPr>
          <p:cNvSpPr txBox="1"/>
          <p:nvPr/>
        </p:nvSpPr>
        <p:spPr>
          <a:xfrm>
            <a:off x="1709802" y="2528779"/>
            <a:ext cx="301686" cy="369332"/>
          </a:xfrm>
          <a:prstGeom prst="rect">
            <a:avLst/>
          </a:prstGeom>
          <a:noFill/>
        </p:spPr>
        <p:txBody>
          <a:bodyPr wrap="none" rtlCol="0">
            <a:spAutoFit/>
          </a:bodyPr>
          <a:lstStyle/>
          <a:p>
            <a:r>
              <a:rPr lang="en-GB" dirty="0">
                <a:solidFill>
                  <a:schemeClr val="bg1"/>
                </a:solidFill>
              </a:rPr>
              <a:t>9</a:t>
            </a:r>
          </a:p>
        </p:txBody>
      </p:sp>
      <p:sp>
        <p:nvSpPr>
          <p:cNvPr id="20" name="TextBox 19">
            <a:extLst>
              <a:ext uri="{FF2B5EF4-FFF2-40B4-BE49-F238E27FC236}">
                <a16:creationId xmlns:a16="http://schemas.microsoft.com/office/drawing/2014/main" id="{E63CB946-A23A-4DAD-8832-F2B042BE193A}"/>
              </a:ext>
            </a:extLst>
          </p:cNvPr>
          <p:cNvSpPr txBox="1"/>
          <p:nvPr/>
        </p:nvSpPr>
        <p:spPr>
          <a:xfrm>
            <a:off x="1601250" y="2121209"/>
            <a:ext cx="518790" cy="369332"/>
          </a:xfrm>
          <a:prstGeom prst="rect">
            <a:avLst/>
          </a:prstGeom>
          <a:noFill/>
        </p:spPr>
        <p:txBody>
          <a:bodyPr wrap="square" rtlCol="0">
            <a:spAutoFit/>
          </a:bodyPr>
          <a:lstStyle/>
          <a:p>
            <a:r>
              <a:rPr lang="en-GB" dirty="0">
                <a:solidFill>
                  <a:schemeClr val="bg1"/>
                </a:solidFill>
              </a:rPr>
              <a:t>10</a:t>
            </a:r>
          </a:p>
        </p:txBody>
      </p:sp>
      <p:sp>
        <p:nvSpPr>
          <p:cNvPr id="21" name="TextBox 20">
            <a:extLst>
              <a:ext uri="{FF2B5EF4-FFF2-40B4-BE49-F238E27FC236}">
                <a16:creationId xmlns:a16="http://schemas.microsoft.com/office/drawing/2014/main" id="{93572811-E663-49AE-8CDA-B37333D62A97}"/>
              </a:ext>
            </a:extLst>
          </p:cNvPr>
          <p:cNvSpPr txBox="1"/>
          <p:nvPr/>
        </p:nvSpPr>
        <p:spPr>
          <a:xfrm>
            <a:off x="1623679" y="1735139"/>
            <a:ext cx="418704" cy="369332"/>
          </a:xfrm>
          <a:prstGeom prst="rect">
            <a:avLst/>
          </a:prstGeom>
          <a:noFill/>
        </p:spPr>
        <p:txBody>
          <a:bodyPr wrap="none" rtlCol="0">
            <a:spAutoFit/>
          </a:bodyPr>
          <a:lstStyle/>
          <a:p>
            <a:r>
              <a:rPr lang="en-GB" dirty="0">
                <a:solidFill>
                  <a:schemeClr val="bg1"/>
                </a:solidFill>
              </a:rPr>
              <a:t>11</a:t>
            </a:r>
          </a:p>
        </p:txBody>
      </p:sp>
      <p:sp>
        <p:nvSpPr>
          <p:cNvPr id="22" name="TextBox 21">
            <a:extLst>
              <a:ext uri="{FF2B5EF4-FFF2-40B4-BE49-F238E27FC236}">
                <a16:creationId xmlns:a16="http://schemas.microsoft.com/office/drawing/2014/main" id="{552B8EF5-294D-4B75-AC65-5C1E655D85EA}"/>
              </a:ext>
            </a:extLst>
          </p:cNvPr>
          <p:cNvSpPr txBox="1"/>
          <p:nvPr/>
        </p:nvSpPr>
        <p:spPr>
          <a:xfrm>
            <a:off x="1623678" y="1317324"/>
            <a:ext cx="549933" cy="369332"/>
          </a:xfrm>
          <a:prstGeom prst="rect">
            <a:avLst/>
          </a:prstGeom>
          <a:noFill/>
        </p:spPr>
        <p:txBody>
          <a:bodyPr wrap="square" rtlCol="0">
            <a:spAutoFit/>
          </a:bodyPr>
          <a:lstStyle/>
          <a:p>
            <a:r>
              <a:rPr lang="en-GB" dirty="0">
                <a:solidFill>
                  <a:schemeClr val="bg1"/>
                </a:solidFill>
              </a:rPr>
              <a:t>12</a:t>
            </a:r>
          </a:p>
        </p:txBody>
      </p:sp>
      <p:sp>
        <p:nvSpPr>
          <p:cNvPr id="23" name="TextBox 22">
            <a:extLst>
              <a:ext uri="{FF2B5EF4-FFF2-40B4-BE49-F238E27FC236}">
                <a16:creationId xmlns:a16="http://schemas.microsoft.com/office/drawing/2014/main" id="{4E85E1BA-E0F9-47B9-A16B-7CE61D01E6C6}"/>
              </a:ext>
            </a:extLst>
          </p:cNvPr>
          <p:cNvSpPr txBox="1"/>
          <p:nvPr/>
        </p:nvSpPr>
        <p:spPr>
          <a:xfrm flipH="1">
            <a:off x="1623678" y="875547"/>
            <a:ext cx="741358" cy="369332"/>
          </a:xfrm>
          <a:prstGeom prst="rect">
            <a:avLst/>
          </a:prstGeom>
          <a:noFill/>
        </p:spPr>
        <p:txBody>
          <a:bodyPr wrap="square" rtlCol="0">
            <a:spAutoFit/>
          </a:bodyPr>
          <a:lstStyle/>
          <a:p>
            <a:r>
              <a:rPr lang="en-GB" dirty="0">
                <a:solidFill>
                  <a:schemeClr val="bg1"/>
                </a:solidFill>
              </a:rPr>
              <a:t>13</a:t>
            </a:r>
          </a:p>
        </p:txBody>
      </p:sp>
      <p:sp>
        <p:nvSpPr>
          <p:cNvPr id="24" name="TextBox 23">
            <a:extLst>
              <a:ext uri="{FF2B5EF4-FFF2-40B4-BE49-F238E27FC236}">
                <a16:creationId xmlns:a16="http://schemas.microsoft.com/office/drawing/2014/main" id="{4D73440E-AA89-4A5D-A41E-CDCA01D14260}"/>
              </a:ext>
            </a:extLst>
          </p:cNvPr>
          <p:cNvSpPr txBox="1"/>
          <p:nvPr/>
        </p:nvSpPr>
        <p:spPr>
          <a:xfrm>
            <a:off x="1623679" y="496148"/>
            <a:ext cx="418704" cy="369332"/>
          </a:xfrm>
          <a:prstGeom prst="rect">
            <a:avLst/>
          </a:prstGeom>
          <a:noFill/>
        </p:spPr>
        <p:txBody>
          <a:bodyPr wrap="none" rtlCol="0">
            <a:spAutoFit/>
          </a:bodyPr>
          <a:lstStyle/>
          <a:p>
            <a:r>
              <a:rPr lang="en-GB" dirty="0">
                <a:solidFill>
                  <a:schemeClr val="bg1"/>
                </a:solidFill>
              </a:rPr>
              <a:t>14</a:t>
            </a:r>
          </a:p>
        </p:txBody>
      </p:sp>
      <p:sp>
        <p:nvSpPr>
          <p:cNvPr id="53" name="TextBox 52">
            <a:extLst>
              <a:ext uri="{FF2B5EF4-FFF2-40B4-BE49-F238E27FC236}">
                <a16:creationId xmlns:a16="http://schemas.microsoft.com/office/drawing/2014/main" id="{3367E88C-42ED-422E-8715-193BE2AA7FAF}"/>
              </a:ext>
            </a:extLst>
          </p:cNvPr>
          <p:cNvSpPr txBox="1"/>
          <p:nvPr/>
        </p:nvSpPr>
        <p:spPr>
          <a:xfrm>
            <a:off x="2242186" y="6349448"/>
            <a:ext cx="301686" cy="369332"/>
          </a:xfrm>
          <a:prstGeom prst="rect">
            <a:avLst/>
          </a:prstGeom>
          <a:noFill/>
        </p:spPr>
        <p:txBody>
          <a:bodyPr wrap="none" rtlCol="0">
            <a:spAutoFit/>
          </a:bodyPr>
          <a:lstStyle/>
          <a:p>
            <a:r>
              <a:rPr lang="en-GB" dirty="0">
                <a:solidFill>
                  <a:schemeClr val="bg1"/>
                </a:solidFill>
              </a:rPr>
              <a:t>a</a:t>
            </a:r>
          </a:p>
        </p:txBody>
      </p:sp>
      <p:sp>
        <p:nvSpPr>
          <p:cNvPr id="55" name="TextBox 54">
            <a:extLst>
              <a:ext uri="{FF2B5EF4-FFF2-40B4-BE49-F238E27FC236}">
                <a16:creationId xmlns:a16="http://schemas.microsoft.com/office/drawing/2014/main" id="{0CED9DA3-A7DB-4647-A90D-309CCFD8D25C}"/>
              </a:ext>
            </a:extLst>
          </p:cNvPr>
          <p:cNvSpPr txBox="1"/>
          <p:nvPr/>
        </p:nvSpPr>
        <p:spPr>
          <a:xfrm>
            <a:off x="2683837" y="6343992"/>
            <a:ext cx="306494" cy="369332"/>
          </a:xfrm>
          <a:prstGeom prst="rect">
            <a:avLst/>
          </a:prstGeom>
          <a:noFill/>
        </p:spPr>
        <p:txBody>
          <a:bodyPr wrap="none" rtlCol="0">
            <a:spAutoFit/>
          </a:bodyPr>
          <a:lstStyle/>
          <a:p>
            <a:r>
              <a:rPr lang="en-GB" dirty="0">
                <a:solidFill>
                  <a:schemeClr val="bg1"/>
                </a:solidFill>
              </a:rPr>
              <a:t>b</a:t>
            </a:r>
          </a:p>
        </p:txBody>
      </p:sp>
      <p:sp>
        <p:nvSpPr>
          <p:cNvPr id="56" name="TextBox 55">
            <a:extLst>
              <a:ext uri="{FF2B5EF4-FFF2-40B4-BE49-F238E27FC236}">
                <a16:creationId xmlns:a16="http://schemas.microsoft.com/office/drawing/2014/main" id="{47E0015D-08E9-4804-A1EB-D12225BF3ABF}"/>
              </a:ext>
            </a:extLst>
          </p:cNvPr>
          <p:cNvSpPr txBox="1"/>
          <p:nvPr/>
        </p:nvSpPr>
        <p:spPr>
          <a:xfrm>
            <a:off x="3099833" y="6343992"/>
            <a:ext cx="282450" cy="369332"/>
          </a:xfrm>
          <a:prstGeom prst="rect">
            <a:avLst/>
          </a:prstGeom>
          <a:noFill/>
        </p:spPr>
        <p:txBody>
          <a:bodyPr wrap="none" rtlCol="0">
            <a:spAutoFit/>
          </a:bodyPr>
          <a:lstStyle/>
          <a:p>
            <a:r>
              <a:rPr lang="en-GB" dirty="0">
                <a:solidFill>
                  <a:schemeClr val="bg1"/>
                </a:solidFill>
              </a:rPr>
              <a:t>c</a:t>
            </a:r>
          </a:p>
        </p:txBody>
      </p:sp>
      <p:sp>
        <p:nvSpPr>
          <p:cNvPr id="57" name="TextBox 56">
            <a:extLst>
              <a:ext uri="{FF2B5EF4-FFF2-40B4-BE49-F238E27FC236}">
                <a16:creationId xmlns:a16="http://schemas.microsoft.com/office/drawing/2014/main" id="{8008F08E-F337-47BC-827A-BE602D2E77AA}"/>
              </a:ext>
            </a:extLst>
          </p:cNvPr>
          <p:cNvSpPr txBox="1"/>
          <p:nvPr/>
        </p:nvSpPr>
        <p:spPr>
          <a:xfrm>
            <a:off x="3504951" y="6343992"/>
            <a:ext cx="306494" cy="369332"/>
          </a:xfrm>
          <a:prstGeom prst="rect">
            <a:avLst/>
          </a:prstGeom>
          <a:noFill/>
        </p:spPr>
        <p:txBody>
          <a:bodyPr wrap="none" rtlCol="0">
            <a:spAutoFit/>
          </a:bodyPr>
          <a:lstStyle/>
          <a:p>
            <a:r>
              <a:rPr lang="en-GB" dirty="0">
                <a:solidFill>
                  <a:schemeClr val="bg1"/>
                </a:solidFill>
              </a:rPr>
              <a:t>d</a:t>
            </a:r>
          </a:p>
        </p:txBody>
      </p:sp>
      <p:sp>
        <p:nvSpPr>
          <p:cNvPr id="59" name="TextBox 58">
            <a:extLst>
              <a:ext uri="{FF2B5EF4-FFF2-40B4-BE49-F238E27FC236}">
                <a16:creationId xmlns:a16="http://schemas.microsoft.com/office/drawing/2014/main" id="{9C06F613-0EBE-443C-9542-156DABE88C3B}"/>
              </a:ext>
            </a:extLst>
          </p:cNvPr>
          <p:cNvSpPr txBox="1"/>
          <p:nvPr/>
        </p:nvSpPr>
        <p:spPr>
          <a:xfrm>
            <a:off x="3916289" y="6343992"/>
            <a:ext cx="301686" cy="369332"/>
          </a:xfrm>
          <a:prstGeom prst="rect">
            <a:avLst/>
          </a:prstGeom>
          <a:noFill/>
        </p:spPr>
        <p:txBody>
          <a:bodyPr wrap="none" rtlCol="0">
            <a:spAutoFit/>
          </a:bodyPr>
          <a:lstStyle/>
          <a:p>
            <a:r>
              <a:rPr lang="en-GB" dirty="0">
                <a:solidFill>
                  <a:schemeClr val="bg1"/>
                </a:solidFill>
              </a:rPr>
              <a:t>e</a:t>
            </a:r>
          </a:p>
        </p:txBody>
      </p:sp>
      <p:sp>
        <p:nvSpPr>
          <p:cNvPr id="60" name="TextBox 59">
            <a:extLst>
              <a:ext uri="{FF2B5EF4-FFF2-40B4-BE49-F238E27FC236}">
                <a16:creationId xmlns:a16="http://schemas.microsoft.com/office/drawing/2014/main" id="{A0540963-4F5A-4FEA-BCEB-B743E4E95DF9}"/>
              </a:ext>
            </a:extLst>
          </p:cNvPr>
          <p:cNvSpPr txBox="1"/>
          <p:nvPr/>
        </p:nvSpPr>
        <p:spPr>
          <a:xfrm>
            <a:off x="4374282" y="6343992"/>
            <a:ext cx="255198" cy="369332"/>
          </a:xfrm>
          <a:prstGeom prst="rect">
            <a:avLst/>
          </a:prstGeom>
          <a:noFill/>
        </p:spPr>
        <p:txBody>
          <a:bodyPr wrap="none" rtlCol="0">
            <a:spAutoFit/>
          </a:bodyPr>
          <a:lstStyle/>
          <a:p>
            <a:r>
              <a:rPr lang="en-GB" dirty="0">
                <a:solidFill>
                  <a:schemeClr val="bg1"/>
                </a:solidFill>
              </a:rPr>
              <a:t>f</a:t>
            </a:r>
          </a:p>
        </p:txBody>
      </p:sp>
      <p:sp>
        <p:nvSpPr>
          <p:cNvPr id="61" name="TextBox 60">
            <a:extLst>
              <a:ext uri="{FF2B5EF4-FFF2-40B4-BE49-F238E27FC236}">
                <a16:creationId xmlns:a16="http://schemas.microsoft.com/office/drawing/2014/main" id="{33968FFB-72B5-4387-8837-9BD24E5BC604}"/>
              </a:ext>
            </a:extLst>
          </p:cNvPr>
          <p:cNvSpPr txBox="1"/>
          <p:nvPr/>
        </p:nvSpPr>
        <p:spPr>
          <a:xfrm>
            <a:off x="4766521" y="6343992"/>
            <a:ext cx="301686" cy="369332"/>
          </a:xfrm>
          <a:prstGeom prst="rect">
            <a:avLst/>
          </a:prstGeom>
          <a:noFill/>
        </p:spPr>
        <p:txBody>
          <a:bodyPr wrap="none" rtlCol="0">
            <a:spAutoFit/>
          </a:bodyPr>
          <a:lstStyle/>
          <a:p>
            <a:r>
              <a:rPr lang="en-GB" dirty="0">
                <a:solidFill>
                  <a:schemeClr val="bg1"/>
                </a:solidFill>
              </a:rPr>
              <a:t>g</a:t>
            </a:r>
          </a:p>
        </p:txBody>
      </p:sp>
      <p:sp>
        <p:nvSpPr>
          <p:cNvPr id="62" name="TextBox 61">
            <a:extLst>
              <a:ext uri="{FF2B5EF4-FFF2-40B4-BE49-F238E27FC236}">
                <a16:creationId xmlns:a16="http://schemas.microsoft.com/office/drawing/2014/main" id="{CD7AEED4-8732-498C-944B-2F1A4E193F00}"/>
              </a:ext>
            </a:extLst>
          </p:cNvPr>
          <p:cNvSpPr txBox="1"/>
          <p:nvPr/>
        </p:nvSpPr>
        <p:spPr>
          <a:xfrm>
            <a:off x="5173968" y="6343992"/>
            <a:ext cx="306494" cy="369332"/>
          </a:xfrm>
          <a:prstGeom prst="rect">
            <a:avLst/>
          </a:prstGeom>
          <a:noFill/>
        </p:spPr>
        <p:txBody>
          <a:bodyPr wrap="none" rtlCol="0">
            <a:spAutoFit/>
          </a:bodyPr>
          <a:lstStyle/>
          <a:p>
            <a:r>
              <a:rPr lang="en-GB" dirty="0">
                <a:solidFill>
                  <a:schemeClr val="bg1"/>
                </a:solidFill>
              </a:rPr>
              <a:t>h</a:t>
            </a:r>
          </a:p>
        </p:txBody>
      </p:sp>
      <p:sp>
        <p:nvSpPr>
          <p:cNvPr id="63" name="TextBox 62">
            <a:extLst>
              <a:ext uri="{FF2B5EF4-FFF2-40B4-BE49-F238E27FC236}">
                <a16:creationId xmlns:a16="http://schemas.microsoft.com/office/drawing/2014/main" id="{0AEBEDB8-D1EA-4841-BADC-2E36929777B2}"/>
              </a:ext>
            </a:extLst>
          </p:cNvPr>
          <p:cNvSpPr txBox="1"/>
          <p:nvPr/>
        </p:nvSpPr>
        <p:spPr>
          <a:xfrm>
            <a:off x="5618654" y="6343992"/>
            <a:ext cx="237566" cy="369332"/>
          </a:xfrm>
          <a:prstGeom prst="rect">
            <a:avLst/>
          </a:prstGeom>
          <a:noFill/>
        </p:spPr>
        <p:txBody>
          <a:bodyPr wrap="none" rtlCol="0">
            <a:spAutoFit/>
          </a:bodyPr>
          <a:lstStyle/>
          <a:p>
            <a:r>
              <a:rPr lang="en-GB" dirty="0" err="1">
                <a:solidFill>
                  <a:schemeClr val="bg1"/>
                </a:solidFill>
              </a:rPr>
              <a:t>i</a:t>
            </a:r>
            <a:endParaRPr lang="en-GB" dirty="0">
              <a:solidFill>
                <a:schemeClr val="bg1"/>
              </a:solidFill>
            </a:endParaRPr>
          </a:p>
        </p:txBody>
      </p:sp>
      <p:sp>
        <p:nvSpPr>
          <p:cNvPr id="65" name="TextBox 64">
            <a:extLst>
              <a:ext uri="{FF2B5EF4-FFF2-40B4-BE49-F238E27FC236}">
                <a16:creationId xmlns:a16="http://schemas.microsoft.com/office/drawing/2014/main" id="{43CB0DCF-89DA-4CE4-87AD-61186861EF5C}"/>
              </a:ext>
            </a:extLst>
          </p:cNvPr>
          <p:cNvSpPr txBox="1"/>
          <p:nvPr/>
        </p:nvSpPr>
        <p:spPr>
          <a:xfrm>
            <a:off x="6060300" y="6343992"/>
            <a:ext cx="237566" cy="369332"/>
          </a:xfrm>
          <a:prstGeom prst="rect">
            <a:avLst/>
          </a:prstGeom>
          <a:noFill/>
        </p:spPr>
        <p:txBody>
          <a:bodyPr wrap="square" rtlCol="0">
            <a:spAutoFit/>
          </a:bodyPr>
          <a:lstStyle/>
          <a:p>
            <a:r>
              <a:rPr lang="en-GB" dirty="0">
                <a:solidFill>
                  <a:schemeClr val="bg1"/>
                </a:solidFill>
              </a:rPr>
              <a:t>j</a:t>
            </a:r>
          </a:p>
        </p:txBody>
      </p:sp>
      <p:sp>
        <p:nvSpPr>
          <p:cNvPr id="66" name="TextBox 65">
            <a:extLst>
              <a:ext uri="{FF2B5EF4-FFF2-40B4-BE49-F238E27FC236}">
                <a16:creationId xmlns:a16="http://schemas.microsoft.com/office/drawing/2014/main" id="{DC1A3799-9C68-4F40-8AE5-55B0249C822B}"/>
              </a:ext>
            </a:extLst>
          </p:cNvPr>
          <p:cNvSpPr txBox="1"/>
          <p:nvPr/>
        </p:nvSpPr>
        <p:spPr>
          <a:xfrm>
            <a:off x="6422384" y="6343992"/>
            <a:ext cx="288862" cy="369332"/>
          </a:xfrm>
          <a:prstGeom prst="rect">
            <a:avLst/>
          </a:prstGeom>
          <a:noFill/>
        </p:spPr>
        <p:txBody>
          <a:bodyPr wrap="none" rtlCol="0">
            <a:spAutoFit/>
          </a:bodyPr>
          <a:lstStyle/>
          <a:p>
            <a:r>
              <a:rPr lang="en-GB" dirty="0">
                <a:solidFill>
                  <a:schemeClr val="bg1"/>
                </a:solidFill>
              </a:rPr>
              <a:t>k</a:t>
            </a:r>
          </a:p>
        </p:txBody>
      </p:sp>
      <p:sp>
        <p:nvSpPr>
          <p:cNvPr id="67" name="TextBox 66">
            <a:extLst>
              <a:ext uri="{FF2B5EF4-FFF2-40B4-BE49-F238E27FC236}">
                <a16:creationId xmlns:a16="http://schemas.microsoft.com/office/drawing/2014/main" id="{89077BD2-51B8-455D-8CBF-893E2CE3D16D}"/>
              </a:ext>
            </a:extLst>
          </p:cNvPr>
          <p:cNvSpPr txBox="1"/>
          <p:nvPr/>
        </p:nvSpPr>
        <p:spPr>
          <a:xfrm>
            <a:off x="6847742" y="6343992"/>
            <a:ext cx="288863" cy="369332"/>
          </a:xfrm>
          <a:prstGeom prst="rect">
            <a:avLst/>
          </a:prstGeom>
          <a:noFill/>
        </p:spPr>
        <p:txBody>
          <a:bodyPr wrap="square" rtlCol="0">
            <a:spAutoFit/>
          </a:bodyPr>
          <a:lstStyle/>
          <a:p>
            <a:r>
              <a:rPr lang="en-GB" dirty="0">
                <a:solidFill>
                  <a:schemeClr val="bg1"/>
                </a:solidFill>
              </a:rPr>
              <a:t>l</a:t>
            </a:r>
          </a:p>
        </p:txBody>
      </p:sp>
      <p:sp>
        <p:nvSpPr>
          <p:cNvPr id="68" name="TextBox 67">
            <a:extLst>
              <a:ext uri="{FF2B5EF4-FFF2-40B4-BE49-F238E27FC236}">
                <a16:creationId xmlns:a16="http://schemas.microsoft.com/office/drawing/2014/main" id="{BA8F9AED-6BC3-44C9-85AA-ED8CF4E2959E}"/>
              </a:ext>
            </a:extLst>
          </p:cNvPr>
          <p:cNvSpPr txBox="1"/>
          <p:nvPr/>
        </p:nvSpPr>
        <p:spPr>
          <a:xfrm flipH="1">
            <a:off x="7214467" y="6343992"/>
            <a:ext cx="741358" cy="369332"/>
          </a:xfrm>
          <a:prstGeom prst="rect">
            <a:avLst/>
          </a:prstGeom>
          <a:noFill/>
        </p:spPr>
        <p:txBody>
          <a:bodyPr wrap="square" rtlCol="0">
            <a:spAutoFit/>
          </a:bodyPr>
          <a:lstStyle/>
          <a:p>
            <a:r>
              <a:rPr lang="en-GB" dirty="0">
                <a:solidFill>
                  <a:schemeClr val="bg1"/>
                </a:solidFill>
              </a:rPr>
              <a:t>m</a:t>
            </a:r>
          </a:p>
        </p:txBody>
      </p:sp>
      <p:sp>
        <p:nvSpPr>
          <p:cNvPr id="69" name="TextBox 68">
            <a:extLst>
              <a:ext uri="{FF2B5EF4-FFF2-40B4-BE49-F238E27FC236}">
                <a16:creationId xmlns:a16="http://schemas.microsoft.com/office/drawing/2014/main" id="{A3248071-F832-4F69-9AD2-F810D03AE2B8}"/>
              </a:ext>
            </a:extLst>
          </p:cNvPr>
          <p:cNvSpPr txBox="1"/>
          <p:nvPr/>
        </p:nvSpPr>
        <p:spPr>
          <a:xfrm>
            <a:off x="7641988" y="6343992"/>
            <a:ext cx="306494" cy="369332"/>
          </a:xfrm>
          <a:prstGeom prst="rect">
            <a:avLst/>
          </a:prstGeom>
          <a:noFill/>
        </p:spPr>
        <p:txBody>
          <a:bodyPr wrap="none" rtlCol="0">
            <a:spAutoFit/>
          </a:bodyPr>
          <a:lstStyle/>
          <a:p>
            <a:r>
              <a:rPr lang="en-GB" dirty="0">
                <a:solidFill>
                  <a:schemeClr val="bg1"/>
                </a:solidFill>
              </a:rPr>
              <a:t>n</a:t>
            </a:r>
          </a:p>
        </p:txBody>
      </p:sp>
      <p:pic>
        <p:nvPicPr>
          <p:cNvPr id="38" name="Picture 37">
            <a:hlinkClick r:id="rId5" action="ppaction://hlinksldjump"/>
            <a:extLst>
              <a:ext uri="{FF2B5EF4-FFF2-40B4-BE49-F238E27FC236}">
                <a16:creationId xmlns:a16="http://schemas.microsoft.com/office/drawing/2014/main" id="{D34CA53C-FC02-47C2-A1A5-DB4873BB90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20400" y="12628"/>
            <a:ext cx="1371600" cy="1371600"/>
          </a:xfrm>
          <a:prstGeom prst="rect">
            <a:avLst/>
          </a:prstGeom>
        </p:spPr>
      </p:pic>
    </p:spTree>
    <p:extLst>
      <p:ext uri="{BB962C8B-B14F-4D97-AF65-F5344CB8AC3E}">
        <p14:creationId xmlns:p14="http://schemas.microsoft.com/office/powerpoint/2010/main" val="3893342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72233C-E35E-4A40-8176-97A0AF52999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112" y="0"/>
            <a:ext cx="12192000" cy="6858000"/>
          </a:xfrm>
          <a:prstGeom prst="rect">
            <a:avLst/>
          </a:prstGeom>
        </p:spPr>
      </p:pic>
      <p:pic>
        <p:nvPicPr>
          <p:cNvPr id="9" name="Picture 8">
            <a:extLst>
              <a:ext uri="{FF2B5EF4-FFF2-40B4-BE49-F238E27FC236}">
                <a16:creationId xmlns:a16="http://schemas.microsoft.com/office/drawing/2014/main" id="{8623C6EB-F419-4DB5-B35E-44412D30AA4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112" y="0"/>
            <a:ext cx="12192000" cy="6858000"/>
          </a:xfrm>
          <a:prstGeom prst="rect">
            <a:avLst/>
          </a:prstGeom>
        </p:spPr>
      </p:pic>
      <p:sp>
        <p:nvSpPr>
          <p:cNvPr id="5" name="TextBox 4">
            <a:extLst>
              <a:ext uri="{FF2B5EF4-FFF2-40B4-BE49-F238E27FC236}">
                <a16:creationId xmlns:a16="http://schemas.microsoft.com/office/drawing/2014/main" id="{90F1616D-0844-4C90-BE72-094076A42905}"/>
              </a:ext>
            </a:extLst>
          </p:cNvPr>
          <p:cNvSpPr txBox="1"/>
          <p:nvPr/>
        </p:nvSpPr>
        <p:spPr>
          <a:xfrm>
            <a:off x="1524000" y="2067951"/>
            <a:ext cx="9144000" cy="5632311"/>
          </a:xfrm>
          <a:prstGeom prst="rect">
            <a:avLst/>
          </a:prstGeom>
          <a:noFill/>
        </p:spPr>
        <p:txBody>
          <a:bodyPr wrap="square" rtlCol="0">
            <a:spAutoFit/>
          </a:bodyPr>
          <a:lstStyle/>
          <a:p>
            <a:pPr algn="ctr"/>
            <a:r>
              <a:rPr lang="en-GB" sz="7200" b="1" dirty="0">
                <a:solidFill>
                  <a:schemeClr val="bg1"/>
                </a:solidFill>
                <a:latin typeface="Digital-7" panose="02000000000000000000" pitchFamily="2" charset="0"/>
              </a:rPr>
              <a:t>COMPLETED ST PAUL’S?</a:t>
            </a:r>
          </a:p>
          <a:p>
            <a:pPr algn="ctr"/>
            <a:r>
              <a:rPr lang="en-GB" sz="7200" b="1" dirty="0">
                <a:solidFill>
                  <a:schemeClr val="bg1"/>
                </a:solidFill>
                <a:latin typeface="Digital-7" panose="02000000000000000000" pitchFamily="2" charset="0"/>
              </a:rPr>
              <a:t>RECEIVE YOUR CLUE AND click escape room logo to return to map.</a:t>
            </a:r>
          </a:p>
          <a:p>
            <a:pPr algn="ctr"/>
            <a:endParaRPr lang="en-GB" sz="7200" b="1" dirty="0">
              <a:solidFill>
                <a:schemeClr val="accent5">
                  <a:lumMod val="50000"/>
                </a:schemeClr>
              </a:solidFill>
              <a:latin typeface="Digital-7" panose="02000000000000000000" pitchFamily="2" charset="0"/>
            </a:endParaRPr>
          </a:p>
        </p:txBody>
      </p:sp>
      <p:pic>
        <p:nvPicPr>
          <p:cNvPr id="7" name="Picture 6" descr="A picture containing photo, sitting, table, woman&#10;&#10;Description automatically generated">
            <a:extLst>
              <a:ext uri="{FF2B5EF4-FFF2-40B4-BE49-F238E27FC236}">
                <a16:creationId xmlns:a16="http://schemas.microsoft.com/office/drawing/2014/main" id="{9C90689F-9688-469B-AA00-58CECE2F98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61414" y="5434544"/>
            <a:ext cx="2530586" cy="1423455"/>
          </a:xfrm>
          <a:prstGeom prst="rect">
            <a:avLst/>
          </a:prstGeom>
        </p:spPr>
      </p:pic>
      <p:pic>
        <p:nvPicPr>
          <p:cNvPr id="2" name="Picture 1">
            <a:hlinkClick r:id="rId4" action="ppaction://hlinksldjump"/>
            <a:extLst>
              <a:ext uri="{FF2B5EF4-FFF2-40B4-BE49-F238E27FC236}">
                <a16:creationId xmlns:a16="http://schemas.microsoft.com/office/drawing/2014/main" id="{4248CB4E-5591-4082-B6D5-1B857F03FFBA}"/>
              </a:ext>
            </a:extLst>
          </p:cNvPr>
          <p:cNvPicPr>
            <a:picLocks noChangeAspect="1"/>
          </p:cNvPicPr>
          <p:nvPr/>
        </p:nvPicPr>
        <p:blipFill>
          <a:blip r:embed="rId5"/>
          <a:stretch>
            <a:fillRect/>
          </a:stretch>
        </p:blipFill>
        <p:spPr>
          <a:xfrm>
            <a:off x="10820281" y="0"/>
            <a:ext cx="1371719" cy="1371719"/>
          </a:xfrm>
          <a:prstGeom prst="rect">
            <a:avLst/>
          </a:prstGeom>
        </p:spPr>
      </p:pic>
    </p:spTree>
    <p:extLst>
      <p:ext uri="{BB962C8B-B14F-4D97-AF65-F5344CB8AC3E}">
        <p14:creationId xmlns:p14="http://schemas.microsoft.com/office/powerpoint/2010/main" val="1022352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A553E0A5-B5A3-4704-A611-C25C858DCA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9022"/>
            <a:ext cx="12192000" cy="6937022"/>
          </a:xfrm>
          <a:prstGeom prst="rect">
            <a:avLst/>
          </a:prstGeom>
        </p:spPr>
      </p:pic>
      <p:pic>
        <p:nvPicPr>
          <p:cNvPr id="7" name="Picture 6">
            <a:extLst>
              <a:ext uri="{FF2B5EF4-FFF2-40B4-BE49-F238E27FC236}">
                <a16:creationId xmlns:a16="http://schemas.microsoft.com/office/drawing/2014/main" id="{DF26DF57-9587-4190-98E0-11BAAA6BB4D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5336"/>
            <a:ext cx="12192000" cy="6943336"/>
          </a:xfrm>
          <a:prstGeom prst="rect">
            <a:avLst/>
          </a:prstGeom>
        </p:spPr>
      </p:pic>
      <p:sp>
        <p:nvSpPr>
          <p:cNvPr id="9" name="TextBox 8">
            <a:extLst>
              <a:ext uri="{FF2B5EF4-FFF2-40B4-BE49-F238E27FC236}">
                <a16:creationId xmlns:a16="http://schemas.microsoft.com/office/drawing/2014/main" id="{A673E63B-CEA5-4AD6-8B19-AFD3C9D44160}"/>
              </a:ext>
            </a:extLst>
          </p:cNvPr>
          <p:cNvSpPr txBox="1"/>
          <p:nvPr/>
        </p:nvSpPr>
        <p:spPr>
          <a:xfrm>
            <a:off x="381000" y="258263"/>
            <a:ext cx="6429965" cy="1200329"/>
          </a:xfrm>
          <a:prstGeom prst="rect">
            <a:avLst/>
          </a:prstGeom>
          <a:noFill/>
        </p:spPr>
        <p:txBody>
          <a:bodyPr wrap="none" rtlCol="0">
            <a:spAutoFit/>
          </a:bodyPr>
          <a:lstStyle/>
          <a:p>
            <a:r>
              <a:rPr lang="en-GB" sz="7200" b="1" dirty="0">
                <a:solidFill>
                  <a:schemeClr val="bg1"/>
                </a:solidFill>
                <a:latin typeface="Digital-7" panose="02000000000000000000" pitchFamily="2" charset="0"/>
              </a:rPr>
              <a:t>Solve the riddle</a:t>
            </a:r>
          </a:p>
        </p:txBody>
      </p:sp>
      <p:pic>
        <p:nvPicPr>
          <p:cNvPr id="6" name="Picture 5">
            <a:hlinkClick r:id="rId4" action="ppaction://hlinksldjump"/>
            <a:extLst>
              <a:ext uri="{FF2B5EF4-FFF2-40B4-BE49-F238E27FC236}">
                <a16:creationId xmlns:a16="http://schemas.microsoft.com/office/drawing/2014/main" id="{719783F4-F8C6-4D2F-A958-F9AEA17A42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0400" y="5486400"/>
            <a:ext cx="1371600" cy="1371600"/>
          </a:xfrm>
          <a:prstGeom prst="rect">
            <a:avLst/>
          </a:prstGeom>
        </p:spPr>
      </p:pic>
    </p:spTree>
    <p:extLst>
      <p:ext uri="{BB962C8B-B14F-4D97-AF65-F5344CB8AC3E}">
        <p14:creationId xmlns:p14="http://schemas.microsoft.com/office/powerpoint/2010/main" val="39161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DB8309D-A197-4F4F-89BC-1F39874E122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2889"/>
            <a:ext cx="12192000" cy="6983517"/>
          </a:xfrm>
          <a:prstGeom prst="rect">
            <a:avLst/>
          </a:prstGeom>
        </p:spPr>
      </p:pic>
      <p:pic>
        <p:nvPicPr>
          <p:cNvPr id="10" name="Picture 9">
            <a:extLst>
              <a:ext uri="{FF2B5EF4-FFF2-40B4-BE49-F238E27FC236}">
                <a16:creationId xmlns:a16="http://schemas.microsoft.com/office/drawing/2014/main" id="{5E81992E-14DD-4AF7-A47A-C2FD1A1EECF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2889"/>
            <a:ext cx="12192000" cy="6983517"/>
          </a:xfrm>
          <a:prstGeom prst="rect">
            <a:avLst/>
          </a:prstGeom>
        </p:spPr>
      </p:pic>
      <p:sp>
        <p:nvSpPr>
          <p:cNvPr id="5" name="TextBox 4">
            <a:extLst>
              <a:ext uri="{FF2B5EF4-FFF2-40B4-BE49-F238E27FC236}">
                <a16:creationId xmlns:a16="http://schemas.microsoft.com/office/drawing/2014/main" id="{3E93535E-1C42-42A1-A9D7-EE06C90BCF69}"/>
              </a:ext>
            </a:extLst>
          </p:cNvPr>
          <p:cNvSpPr txBox="1"/>
          <p:nvPr/>
        </p:nvSpPr>
        <p:spPr>
          <a:xfrm>
            <a:off x="1449070" y="889843"/>
            <a:ext cx="9293860" cy="5078313"/>
          </a:xfrm>
          <a:prstGeom prst="rect">
            <a:avLst/>
          </a:prstGeom>
          <a:noFill/>
        </p:spPr>
        <p:txBody>
          <a:bodyPr wrap="square" rtlCol="0">
            <a:spAutoFit/>
          </a:bodyPr>
          <a:lstStyle/>
          <a:p>
            <a:pPr algn="ctr"/>
            <a:r>
              <a:rPr lang="en-GB" sz="5400" dirty="0">
                <a:solidFill>
                  <a:schemeClr val="bg1"/>
                </a:solidFill>
                <a:latin typeface="Digital-7" panose="02000000000000000000" pitchFamily="2" charset="0"/>
              </a:rPr>
              <a:t>“I met an old man on London Bridge. As the sun set on the Bridge, he tipped his hat and </a:t>
            </a:r>
          </a:p>
          <a:p>
            <a:pPr algn="ctr"/>
            <a:r>
              <a:rPr lang="en-GB" sz="5400" dirty="0">
                <a:solidFill>
                  <a:schemeClr val="bg1"/>
                </a:solidFill>
                <a:latin typeface="Digital-7" panose="02000000000000000000" pitchFamily="2" charset="0"/>
              </a:rPr>
              <a:t>drew his name and cheated at the guessing game. What was the man’s name?” </a:t>
            </a:r>
            <a:endParaRPr lang="en-GB" sz="28700" b="1" dirty="0">
              <a:solidFill>
                <a:schemeClr val="bg1"/>
              </a:solidFill>
              <a:latin typeface="Digital-7" panose="02000000000000000000" pitchFamily="2" charset="0"/>
            </a:endParaRPr>
          </a:p>
        </p:txBody>
      </p:sp>
      <p:pic>
        <p:nvPicPr>
          <p:cNvPr id="7" name="Picture 6" descr="A close up of a sign&#10;&#10;Description automatically generated">
            <a:extLst>
              <a:ext uri="{FF2B5EF4-FFF2-40B4-BE49-F238E27FC236}">
                <a16:creationId xmlns:a16="http://schemas.microsoft.com/office/drawing/2014/main" id="{2E9F9979-489A-4DAD-AC1B-71F4F98F67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03836" y="5458408"/>
            <a:ext cx="2488164" cy="1399592"/>
          </a:xfrm>
          <a:prstGeom prst="rect">
            <a:avLst/>
          </a:prstGeom>
        </p:spPr>
      </p:pic>
      <p:pic>
        <p:nvPicPr>
          <p:cNvPr id="9" name="Picture 8">
            <a:hlinkClick r:id="rId4" action="ppaction://hlinksldjump"/>
            <a:extLst>
              <a:ext uri="{FF2B5EF4-FFF2-40B4-BE49-F238E27FC236}">
                <a16:creationId xmlns:a16="http://schemas.microsoft.com/office/drawing/2014/main" id="{7E7411EB-F206-4A94-A5A1-FB8C40555F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0400" y="12628"/>
            <a:ext cx="1371600" cy="1371600"/>
          </a:xfrm>
          <a:prstGeom prst="rect">
            <a:avLst/>
          </a:prstGeom>
        </p:spPr>
      </p:pic>
    </p:spTree>
    <p:extLst>
      <p:ext uri="{BB962C8B-B14F-4D97-AF65-F5344CB8AC3E}">
        <p14:creationId xmlns:p14="http://schemas.microsoft.com/office/powerpoint/2010/main" val="3407936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B8B219-D81C-40DD-8698-998203E48033}"/>
              </a:ext>
            </a:extLst>
          </p:cNvPr>
          <p:cNvPicPr>
            <a:picLocks noChangeAspect="1"/>
          </p:cNvPicPr>
          <p:nvPr/>
        </p:nvPicPr>
        <p:blipFill>
          <a:blip r:embed="rId2"/>
          <a:stretch>
            <a:fillRect/>
          </a:stretch>
        </p:blipFill>
        <p:spPr>
          <a:xfrm>
            <a:off x="0" y="1"/>
            <a:ext cx="12192000" cy="6857999"/>
          </a:xfrm>
          <a:prstGeom prst="rect">
            <a:avLst/>
          </a:prstGeom>
        </p:spPr>
      </p:pic>
      <p:pic>
        <p:nvPicPr>
          <p:cNvPr id="10" name="Picture 9">
            <a:extLst>
              <a:ext uri="{FF2B5EF4-FFF2-40B4-BE49-F238E27FC236}">
                <a16:creationId xmlns:a16="http://schemas.microsoft.com/office/drawing/2014/main" id="{AA69A501-D299-4DF3-8980-75910CFC5CC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3E93535E-1C42-42A1-A9D7-EE06C90BCF69}"/>
              </a:ext>
            </a:extLst>
          </p:cNvPr>
          <p:cNvSpPr txBox="1"/>
          <p:nvPr/>
        </p:nvSpPr>
        <p:spPr>
          <a:xfrm>
            <a:off x="1316619" y="1798803"/>
            <a:ext cx="9558762" cy="4524315"/>
          </a:xfrm>
          <a:prstGeom prst="rect">
            <a:avLst/>
          </a:prstGeom>
          <a:noFill/>
        </p:spPr>
        <p:txBody>
          <a:bodyPr wrap="square" rtlCol="0">
            <a:spAutoFit/>
          </a:bodyPr>
          <a:lstStyle/>
          <a:p>
            <a:pPr algn="ctr"/>
            <a:r>
              <a:rPr lang="en-GB" sz="7200" b="1" dirty="0">
                <a:solidFill>
                  <a:schemeClr val="bg1"/>
                </a:solidFill>
                <a:latin typeface="Digital-7" panose="02000000000000000000" pitchFamily="2" charset="0"/>
              </a:rPr>
              <a:t>COMPLETED THE SHARD?</a:t>
            </a:r>
          </a:p>
          <a:p>
            <a:pPr algn="ctr"/>
            <a:r>
              <a:rPr lang="en-GB" sz="7200" b="1" dirty="0">
                <a:solidFill>
                  <a:schemeClr val="bg1"/>
                </a:solidFill>
                <a:latin typeface="Digital-7" panose="02000000000000000000" pitchFamily="2" charset="0"/>
              </a:rPr>
              <a:t>RECEIVE YOUR CLUE AND click escape room logo to return to map.</a:t>
            </a:r>
          </a:p>
        </p:txBody>
      </p:sp>
      <p:pic>
        <p:nvPicPr>
          <p:cNvPr id="9" name="Picture 8" descr="A close up of a sign&#10;&#10;Description automatically generated">
            <a:extLst>
              <a:ext uri="{FF2B5EF4-FFF2-40B4-BE49-F238E27FC236}">
                <a16:creationId xmlns:a16="http://schemas.microsoft.com/office/drawing/2014/main" id="{6BC11FD9-1A08-4FF4-BEC9-29FB284986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03836" y="5458408"/>
            <a:ext cx="2488164" cy="1399592"/>
          </a:xfrm>
          <a:prstGeom prst="rect">
            <a:avLst/>
          </a:prstGeom>
        </p:spPr>
      </p:pic>
      <p:pic>
        <p:nvPicPr>
          <p:cNvPr id="11" name="Picture 10">
            <a:hlinkClick r:id="rId5" action="ppaction://hlinksldjump"/>
            <a:extLst>
              <a:ext uri="{FF2B5EF4-FFF2-40B4-BE49-F238E27FC236}">
                <a16:creationId xmlns:a16="http://schemas.microsoft.com/office/drawing/2014/main" id="{20C0CD7A-1D22-4CA5-B579-FCDDE40DF65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20400" y="12628"/>
            <a:ext cx="1371600" cy="1371600"/>
          </a:xfrm>
          <a:prstGeom prst="rect">
            <a:avLst/>
          </a:prstGeom>
        </p:spPr>
      </p:pic>
    </p:spTree>
    <p:extLst>
      <p:ext uri="{BB962C8B-B14F-4D97-AF65-F5344CB8AC3E}">
        <p14:creationId xmlns:p14="http://schemas.microsoft.com/office/powerpoint/2010/main" val="3677399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treet&#10;&#10;Description automatically generated">
            <a:extLst>
              <a:ext uri="{FF2B5EF4-FFF2-40B4-BE49-F238E27FC236}">
                <a16:creationId xmlns:a16="http://schemas.microsoft.com/office/drawing/2014/main" id="{AFBC03A8-987B-40A1-A7B2-BFA21BD801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Subtitle 2">
            <a:extLst>
              <a:ext uri="{FF2B5EF4-FFF2-40B4-BE49-F238E27FC236}">
                <a16:creationId xmlns:a16="http://schemas.microsoft.com/office/drawing/2014/main" id="{9D4790BA-00F8-4502-9FEB-C23267B59763}"/>
              </a:ext>
            </a:extLst>
          </p:cNvPr>
          <p:cNvSpPr>
            <a:spLocks noGrp="1"/>
          </p:cNvSpPr>
          <p:nvPr>
            <p:ph type="subTitle" idx="1"/>
          </p:nvPr>
        </p:nvSpPr>
        <p:spPr>
          <a:xfrm>
            <a:off x="1524000" y="3602038"/>
            <a:ext cx="9144000" cy="1655762"/>
          </a:xfrm>
        </p:spPr>
        <p:txBody>
          <a:bodyPr/>
          <a:lstStyle/>
          <a:p>
            <a:endParaRPr lang="en-GB" dirty="0"/>
          </a:p>
        </p:txBody>
      </p:sp>
      <p:pic>
        <p:nvPicPr>
          <p:cNvPr id="6" name="Picture 5">
            <a:extLst>
              <a:ext uri="{FF2B5EF4-FFF2-40B4-BE49-F238E27FC236}">
                <a16:creationId xmlns:a16="http://schemas.microsoft.com/office/drawing/2014/main" id="{DA7E5E6B-7AE0-4918-9306-62308A3E6B9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3AB07A1A-4A7C-4705-910A-498C03E32014}"/>
              </a:ext>
            </a:extLst>
          </p:cNvPr>
          <p:cNvSpPr txBox="1"/>
          <p:nvPr/>
        </p:nvSpPr>
        <p:spPr>
          <a:xfrm>
            <a:off x="381000" y="258263"/>
            <a:ext cx="3685624" cy="1200329"/>
          </a:xfrm>
          <a:prstGeom prst="rect">
            <a:avLst/>
          </a:prstGeom>
          <a:noFill/>
        </p:spPr>
        <p:txBody>
          <a:bodyPr wrap="none" rtlCol="0">
            <a:spAutoFit/>
          </a:bodyPr>
          <a:lstStyle/>
          <a:p>
            <a:r>
              <a:rPr lang="en-GB" sz="7200" b="1" dirty="0">
                <a:solidFill>
                  <a:schemeClr val="bg1"/>
                </a:solidFill>
                <a:latin typeface="Digital-7" panose="02000000000000000000" pitchFamily="2" charset="0"/>
              </a:rPr>
              <a:t>anagrams</a:t>
            </a:r>
          </a:p>
        </p:txBody>
      </p:sp>
      <p:pic>
        <p:nvPicPr>
          <p:cNvPr id="7" name="Picture 6">
            <a:hlinkClick r:id="rId4" action="ppaction://hlinksldjump"/>
            <a:extLst>
              <a:ext uri="{FF2B5EF4-FFF2-40B4-BE49-F238E27FC236}">
                <a16:creationId xmlns:a16="http://schemas.microsoft.com/office/drawing/2014/main" id="{FE086C16-35D3-484E-932F-8822082C95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0400" y="5486400"/>
            <a:ext cx="1371600" cy="1371600"/>
          </a:xfrm>
          <a:prstGeom prst="rect">
            <a:avLst/>
          </a:prstGeom>
        </p:spPr>
      </p:pic>
    </p:spTree>
    <p:extLst>
      <p:ext uri="{BB962C8B-B14F-4D97-AF65-F5344CB8AC3E}">
        <p14:creationId xmlns:p14="http://schemas.microsoft.com/office/powerpoint/2010/main" val="195320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47F381E-60E0-47BD-BD82-D25C621C6A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8A0C247D-31E5-469F-9740-A86BD4C9B3A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628"/>
            <a:ext cx="12192000" cy="6977872"/>
          </a:xfrm>
          <a:prstGeom prst="rect">
            <a:avLst/>
          </a:prstGeom>
        </p:spPr>
      </p:pic>
      <p:pic>
        <p:nvPicPr>
          <p:cNvPr id="3074" name="Picture 2">
            <a:extLst>
              <a:ext uri="{FF2B5EF4-FFF2-40B4-BE49-F238E27FC236}">
                <a16:creationId xmlns:a16="http://schemas.microsoft.com/office/drawing/2014/main" id="{987302CA-4153-4B19-A61C-491C0AD56AE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76470" y="414227"/>
            <a:ext cx="2663686" cy="30147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327A51F-66AA-48A8-8228-4491843E37A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148366" y="414228"/>
            <a:ext cx="2663686" cy="30147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238FDD29-87FA-4D50-B298-4ECC6361F79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352768" y="3654729"/>
            <a:ext cx="2699601" cy="301477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45F450E7-30B8-4B02-B811-BA49BEB450B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963010" y="3654729"/>
            <a:ext cx="2663685" cy="30385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9872930-6236-4452-A0C4-AA18228230E3}"/>
              </a:ext>
            </a:extLst>
          </p:cNvPr>
          <p:cNvSpPr txBox="1"/>
          <p:nvPr/>
        </p:nvSpPr>
        <p:spPr>
          <a:xfrm>
            <a:off x="852283" y="1352226"/>
            <a:ext cx="2663686" cy="523220"/>
          </a:xfrm>
          <a:prstGeom prst="rect">
            <a:avLst/>
          </a:prstGeom>
          <a:noFill/>
        </p:spPr>
        <p:txBody>
          <a:bodyPr wrap="square" rtlCol="0">
            <a:spAutoFit/>
          </a:bodyPr>
          <a:lstStyle/>
          <a:p>
            <a:r>
              <a:rPr lang="en-GB" sz="2800" dirty="0" err="1">
                <a:latin typeface="Abadi" panose="020B0604020104020204" pitchFamily="34" charset="0"/>
              </a:rPr>
              <a:t>Deers</a:t>
            </a:r>
            <a:r>
              <a:rPr lang="en-GB" sz="2800" dirty="0">
                <a:latin typeface="Abadi" panose="020B0604020104020204" pitchFamily="34" charset="0"/>
              </a:rPr>
              <a:t> Foxtrot</a:t>
            </a:r>
          </a:p>
        </p:txBody>
      </p:sp>
      <p:sp>
        <p:nvSpPr>
          <p:cNvPr id="10" name="TextBox 9">
            <a:extLst>
              <a:ext uri="{FF2B5EF4-FFF2-40B4-BE49-F238E27FC236}">
                <a16:creationId xmlns:a16="http://schemas.microsoft.com/office/drawing/2014/main" id="{C5A93264-C598-4E13-9A60-767972B0781B}"/>
              </a:ext>
            </a:extLst>
          </p:cNvPr>
          <p:cNvSpPr txBox="1"/>
          <p:nvPr/>
        </p:nvSpPr>
        <p:spPr>
          <a:xfrm>
            <a:off x="4232237" y="1398392"/>
            <a:ext cx="2579815" cy="954107"/>
          </a:xfrm>
          <a:prstGeom prst="rect">
            <a:avLst/>
          </a:prstGeom>
          <a:noFill/>
        </p:spPr>
        <p:txBody>
          <a:bodyPr wrap="square" rtlCol="0">
            <a:spAutoFit/>
          </a:bodyPr>
          <a:lstStyle/>
          <a:p>
            <a:pPr algn="ctr"/>
            <a:r>
              <a:rPr lang="en-GB" sz="2800" dirty="0">
                <a:latin typeface="Abadi" panose="020B0604020104020204" pitchFamily="34" charset="0"/>
              </a:rPr>
              <a:t>Acquire Treeless</a:t>
            </a:r>
          </a:p>
        </p:txBody>
      </p:sp>
      <p:sp>
        <p:nvSpPr>
          <p:cNvPr id="13" name="TextBox 12">
            <a:extLst>
              <a:ext uri="{FF2B5EF4-FFF2-40B4-BE49-F238E27FC236}">
                <a16:creationId xmlns:a16="http://schemas.microsoft.com/office/drawing/2014/main" id="{5E2F1302-A17E-474D-8632-853290895C50}"/>
              </a:ext>
            </a:extLst>
          </p:cNvPr>
          <p:cNvSpPr txBox="1"/>
          <p:nvPr/>
        </p:nvSpPr>
        <p:spPr>
          <a:xfrm>
            <a:off x="2388683" y="4494985"/>
            <a:ext cx="2663686" cy="1077218"/>
          </a:xfrm>
          <a:prstGeom prst="rect">
            <a:avLst/>
          </a:prstGeom>
          <a:noFill/>
        </p:spPr>
        <p:txBody>
          <a:bodyPr wrap="square" rtlCol="0">
            <a:spAutoFit/>
          </a:bodyPr>
          <a:lstStyle/>
          <a:p>
            <a:pPr algn="ctr"/>
            <a:r>
              <a:rPr lang="en-GB" sz="3200" dirty="0">
                <a:latin typeface="Abadi" panose="020B0604020104020204" pitchFamily="34" charset="0"/>
              </a:rPr>
              <a:t>Agra Fat Quarrels</a:t>
            </a:r>
          </a:p>
        </p:txBody>
      </p:sp>
      <p:sp>
        <p:nvSpPr>
          <p:cNvPr id="14" name="TextBox 13">
            <a:extLst>
              <a:ext uri="{FF2B5EF4-FFF2-40B4-BE49-F238E27FC236}">
                <a16:creationId xmlns:a16="http://schemas.microsoft.com/office/drawing/2014/main" id="{9114845C-7373-487A-ABE2-B15B44E31323}"/>
              </a:ext>
            </a:extLst>
          </p:cNvPr>
          <p:cNvSpPr txBox="1"/>
          <p:nvPr/>
        </p:nvSpPr>
        <p:spPr>
          <a:xfrm>
            <a:off x="5963009" y="4635407"/>
            <a:ext cx="2663686" cy="584775"/>
          </a:xfrm>
          <a:prstGeom prst="rect">
            <a:avLst/>
          </a:prstGeom>
          <a:noFill/>
        </p:spPr>
        <p:txBody>
          <a:bodyPr wrap="square" rtlCol="0">
            <a:spAutoFit/>
          </a:bodyPr>
          <a:lstStyle/>
          <a:p>
            <a:pPr algn="ctr"/>
            <a:r>
              <a:rPr lang="en-GB" sz="3200" dirty="0"/>
              <a:t>Fri Maya</a:t>
            </a:r>
          </a:p>
        </p:txBody>
      </p:sp>
      <p:pic>
        <p:nvPicPr>
          <p:cNvPr id="11" name="Picture 4">
            <a:extLst>
              <a:ext uri="{FF2B5EF4-FFF2-40B4-BE49-F238E27FC236}">
                <a16:creationId xmlns:a16="http://schemas.microsoft.com/office/drawing/2014/main" id="{642FC8CB-535C-4051-BB22-04F14EEB5A0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448461" y="414228"/>
            <a:ext cx="2663686" cy="301477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E5AB0ED-3524-4C69-8135-F1CE0E7FEA43}"/>
              </a:ext>
            </a:extLst>
          </p:cNvPr>
          <p:cNvSpPr txBox="1"/>
          <p:nvPr/>
        </p:nvSpPr>
        <p:spPr>
          <a:xfrm>
            <a:off x="7532332" y="1398392"/>
            <a:ext cx="2579815" cy="523220"/>
          </a:xfrm>
          <a:prstGeom prst="rect">
            <a:avLst/>
          </a:prstGeom>
          <a:noFill/>
        </p:spPr>
        <p:txBody>
          <a:bodyPr wrap="square" rtlCol="0">
            <a:spAutoFit/>
          </a:bodyPr>
          <a:lstStyle/>
          <a:p>
            <a:pPr algn="ctr"/>
            <a:r>
              <a:rPr lang="en-GB" sz="2800" dirty="0">
                <a:latin typeface="Abadi" panose="020B0604020104020204" pitchFamily="34" charset="0"/>
              </a:rPr>
              <a:t>Hi, the wall</a:t>
            </a:r>
          </a:p>
        </p:txBody>
      </p:sp>
      <p:sp>
        <p:nvSpPr>
          <p:cNvPr id="3" name="Rectangle 2">
            <a:extLst>
              <a:ext uri="{FF2B5EF4-FFF2-40B4-BE49-F238E27FC236}">
                <a16:creationId xmlns:a16="http://schemas.microsoft.com/office/drawing/2014/main" id="{E0DBEB42-FFD4-4E56-8D97-EA8EAEB43B8F}"/>
              </a:ext>
            </a:extLst>
          </p:cNvPr>
          <p:cNvSpPr/>
          <p:nvPr/>
        </p:nvSpPr>
        <p:spPr>
          <a:xfrm>
            <a:off x="7596504" y="556591"/>
            <a:ext cx="2341579" cy="616071"/>
          </a:xfrm>
          <a:prstGeom prst="rect">
            <a:avLst/>
          </a:prstGeom>
          <a:solidFill>
            <a:srgbClr val="EA1EA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844ACA5E-3576-4FFE-A8B2-FC1E8686DE53}"/>
              </a:ext>
            </a:extLst>
          </p:cNvPr>
          <p:cNvCxnSpPr/>
          <p:nvPr/>
        </p:nvCxnSpPr>
        <p:spPr>
          <a:xfrm>
            <a:off x="2388683" y="3646384"/>
            <a:ext cx="266368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descr="A picture containing street&#10;&#10;Description automatically generated">
            <a:extLst>
              <a:ext uri="{FF2B5EF4-FFF2-40B4-BE49-F238E27FC236}">
                <a16:creationId xmlns:a16="http://schemas.microsoft.com/office/drawing/2014/main" id="{B2E64F1E-7521-44BD-BA2A-5B7E43B953A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05970" y="5459608"/>
            <a:ext cx="2486030" cy="1398392"/>
          </a:xfrm>
          <a:prstGeom prst="rect">
            <a:avLst/>
          </a:prstGeom>
        </p:spPr>
      </p:pic>
      <p:pic>
        <p:nvPicPr>
          <p:cNvPr id="18" name="Picture 17">
            <a:hlinkClick r:id="rId8" action="ppaction://hlinksldjump"/>
            <a:extLst>
              <a:ext uri="{FF2B5EF4-FFF2-40B4-BE49-F238E27FC236}">
                <a16:creationId xmlns:a16="http://schemas.microsoft.com/office/drawing/2014/main" id="{6D70E52C-5FA2-4344-8325-D4693CC12C6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820400" y="12628"/>
            <a:ext cx="1371600" cy="1371600"/>
          </a:xfrm>
          <a:prstGeom prst="rect">
            <a:avLst/>
          </a:prstGeom>
        </p:spPr>
      </p:pic>
      <p:sp>
        <p:nvSpPr>
          <p:cNvPr id="21" name="Rectangle 20">
            <a:extLst>
              <a:ext uri="{FF2B5EF4-FFF2-40B4-BE49-F238E27FC236}">
                <a16:creationId xmlns:a16="http://schemas.microsoft.com/office/drawing/2014/main" id="{A5A10C41-BADB-4146-A27D-28CE0D390ED9}"/>
              </a:ext>
            </a:extLst>
          </p:cNvPr>
          <p:cNvSpPr/>
          <p:nvPr/>
        </p:nvSpPr>
        <p:spPr>
          <a:xfrm>
            <a:off x="2492341" y="3748318"/>
            <a:ext cx="2420453" cy="590348"/>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75871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FC6FD6-11B8-4414-AC95-B6B58547324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C04DEACE-B402-4C4B-BD73-F9EFD28D737D}"/>
              </a:ext>
            </a:extLst>
          </p:cNvPr>
          <p:cNvSpPr txBox="1">
            <a:spLocks/>
          </p:cNvSpPr>
          <p:nvPr/>
        </p:nvSpPr>
        <p:spPr>
          <a:xfrm>
            <a:off x="478194" y="-3693691"/>
            <a:ext cx="11235612" cy="602634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7200" b="1" dirty="0">
                <a:solidFill>
                  <a:schemeClr val="bg1"/>
                </a:solidFill>
                <a:latin typeface="Digital-7" panose="02000000000000000000" pitchFamily="2" charset="0"/>
                <a:ea typeface="+mn-ea"/>
                <a:cs typeface="+mn-cs"/>
              </a:rPr>
              <a:t>Click on a landmark on the next page to do a challenge</a:t>
            </a:r>
          </a:p>
        </p:txBody>
      </p:sp>
      <p:pic>
        <p:nvPicPr>
          <p:cNvPr id="5" name="Picture 4">
            <a:extLst>
              <a:ext uri="{FF2B5EF4-FFF2-40B4-BE49-F238E27FC236}">
                <a16:creationId xmlns:a16="http://schemas.microsoft.com/office/drawing/2014/main" id="{219AF8FD-4B95-4379-90A8-2CE6C1F346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486400"/>
            <a:ext cx="1371600" cy="1371600"/>
          </a:xfrm>
          <a:prstGeom prst="rect">
            <a:avLst/>
          </a:prstGeom>
        </p:spPr>
      </p:pic>
      <p:sp>
        <p:nvSpPr>
          <p:cNvPr id="6" name="TextBox 5">
            <a:extLst>
              <a:ext uri="{FF2B5EF4-FFF2-40B4-BE49-F238E27FC236}">
                <a16:creationId xmlns:a16="http://schemas.microsoft.com/office/drawing/2014/main" id="{49307CC5-4320-411F-A43A-8CC6C273929A}"/>
              </a:ext>
            </a:extLst>
          </p:cNvPr>
          <p:cNvSpPr txBox="1"/>
          <p:nvPr/>
        </p:nvSpPr>
        <p:spPr>
          <a:xfrm>
            <a:off x="8500533" y="6026344"/>
            <a:ext cx="3691467" cy="738664"/>
          </a:xfrm>
          <a:prstGeom prst="rect">
            <a:avLst/>
          </a:prstGeom>
          <a:noFill/>
        </p:spPr>
        <p:txBody>
          <a:bodyPr wrap="square" rtlCol="0">
            <a:spAutoFit/>
          </a:bodyPr>
          <a:lstStyle/>
          <a:p>
            <a:r>
              <a:rPr lang="en-GB" sz="1400" i="1" dirty="0">
                <a:solidFill>
                  <a:schemeClr val="bg1"/>
                </a:solidFill>
              </a:rPr>
              <a:t>None of the places mentioned are connected with this Escape Room in any way, nor have they given permission for their names to be used.</a:t>
            </a:r>
          </a:p>
        </p:txBody>
      </p:sp>
    </p:spTree>
    <p:extLst>
      <p:ext uri="{BB962C8B-B14F-4D97-AF65-F5344CB8AC3E}">
        <p14:creationId xmlns:p14="http://schemas.microsoft.com/office/powerpoint/2010/main" val="1290067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B05C190-8057-416B-8B1E-8CDFC9D78B1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4" name="Picture 23">
            <a:extLst>
              <a:ext uri="{FF2B5EF4-FFF2-40B4-BE49-F238E27FC236}">
                <a16:creationId xmlns:a16="http://schemas.microsoft.com/office/drawing/2014/main" id="{5D20BFB4-FE18-4EA7-AEA3-06DFCD9A92B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074" name="Picture 2">
            <a:extLst>
              <a:ext uri="{FF2B5EF4-FFF2-40B4-BE49-F238E27FC236}">
                <a16:creationId xmlns:a16="http://schemas.microsoft.com/office/drawing/2014/main" id="{987302CA-4153-4B19-A61C-491C0AD56AE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65181" y="340773"/>
            <a:ext cx="2663686" cy="30147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327A51F-66AA-48A8-8228-4491843E37A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196493" y="340773"/>
            <a:ext cx="2663686" cy="30147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238FDD29-87FA-4D50-B298-4ECC6361F79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320980" y="3502455"/>
            <a:ext cx="2699601" cy="301477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45F450E7-30B8-4B02-B811-BA49BEB450B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851113" y="3478654"/>
            <a:ext cx="2663685" cy="30385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9872930-6236-4452-A0C4-AA18228230E3}"/>
              </a:ext>
            </a:extLst>
          </p:cNvPr>
          <p:cNvSpPr txBox="1"/>
          <p:nvPr/>
        </p:nvSpPr>
        <p:spPr>
          <a:xfrm>
            <a:off x="660516" y="1324939"/>
            <a:ext cx="2463282" cy="523220"/>
          </a:xfrm>
          <a:prstGeom prst="rect">
            <a:avLst/>
          </a:prstGeom>
          <a:noFill/>
        </p:spPr>
        <p:txBody>
          <a:bodyPr wrap="square" rtlCol="0">
            <a:spAutoFit/>
          </a:bodyPr>
          <a:lstStyle/>
          <a:p>
            <a:pPr algn="ctr"/>
            <a:r>
              <a:rPr lang="en-GB" sz="2800" dirty="0">
                <a:latin typeface="Abadi" panose="020B0604020104020204" pitchFamily="34" charset="0"/>
              </a:rPr>
              <a:t>Oxford Street</a:t>
            </a:r>
          </a:p>
        </p:txBody>
      </p:sp>
      <p:sp>
        <p:nvSpPr>
          <p:cNvPr id="10" name="TextBox 9">
            <a:extLst>
              <a:ext uri="{FF2B5EF4-FFF2-40B4-BE49-F238E27FC236}">
                <a16:creationId xmlns:a16="http://schemas.microsoft.com/office/drawing/2014/main" id="{C5A93264-C598-4E13-9A60-767972B0781B}"/>
              </a:ext>
            </a:extLst>
          </p:cNvPr>
          <p:cNvSpPr txBox="1"/>
          <p:nvPr/>
        </p:nvSpPr>
        <p:spPr>
          <a:xfrm>
            <a:off x="4280365" y="1324937"/>
            <a:ext cx="2484330" cy="954107"/>
          </a:xfrm>
          <a:prstGeom prst="rect">
            <a:avLst/>
          </a:prstGeom>
          <a:noFill/>
        </p:spPr>
        <p:txBody>
          <a:bodyPr wrap="square" rtlCol="0">
            <a:spAutoFit/>
          </a:bodyPr>
          <a:lstStyle/>
          <a:p>
            <a:pPr algn="ctr"/>
            <a:r>
              <a:rPr lang="en-GB" sz="2800" dirty="0">
                <a:latin typeface="Abadi" panose="020B0604020104020204" pitchFamily="34" charset="0"/>
              </a:rPr>
              <a:t>Leicester Square</a:t>
            </a:r>
          </a:p>
        </p:txBody>
      </p:sp>
      <p:sp>
        <p:nvSpPr>
          <p:cNvPr id="13" name="TextBox 12">
            <a:extLst>
              <a:ext uri="{FF2B5EF4-FFF2-40B4-BE49-F238E27FC236}">
                <a16:creationId xmlns:a16="http://schemas.microsoft.com/office/drawing/2014/main" id="{5E2F1302-A17E-474D-8632-853290895C50}"/>
              </a:ext>
            </a:extLst>
          </p:cNvPr>
          <p:cNvSpPr txBox="1"/>
          <p:nvPr/>
        </p:nvSpPr>
        <p:spPr>
          <a:xfrm>
            <a:off x="2356895" y="4330812"/>
            <a:ext cx="2663686" cy="1077218"/>
          </a:xfrm>
          <a:prstGeom prst="rect">
            <a:avLst/>
          </a:prstGeom>
          <a:noFill/>
        </p:spPr>
        <p:txBody>
          <a:bodyPr wrap="square" rtlCol="0">
            <a:spAutoFit/>
          </a:bodyPr>
          <a:lstStyle/>
          <a:p>
            <a:pPr algn="ctr"/>
            <a:r>
              <a:rPr lang="en-GB" sz="3200" dirty="0">
                <a:latin typeface="Abadi" panose="020B0604020104020204" pitchFamily="34" charset="0"/>
              </a:rPr>
              <a:t>Trafalgar Square</a:t>
            </a:r>
          </a:p>
        </p:txBody>
      </p:sp>
      <p:sp>
        <p:nvSpPr>
          <p:cNvPr id="14" name="TextBox 13">
            <a:extLst>
              <a:ext uri="{FF2B5EF4-FFF2-40B4-BE49-F238E27FC236}">
                <a16:creationId xmlns:a16="http://schemas.microsoft.com/office/drawing/2014/main" id="{9114845C-7373-487A-ABE2-B15B44E31323}"/>
              </a:ext>
            </a:extLst>
          </p:cNvPr>
          <p:cNvSpPr txBox="1"/>
          <p:nvPr/>
        </p:nvSpPr>
        <p:spPr>
          <a:xfrm>
            <a:off x="5931044" y="4319883"/>
            <a:ext cx="2500604" cy="584775"/>
          </a:xfrm>
          <a:prstGeom prst="rect">
            <a:avLst/>
          </a:prstGeom>
          <a:noFill/>
        </p:spPr>
        <p:txBody>
          <a:bodyPr wrap="square" rtlCol="0">
            <a:spAutoFit/>
          </a:bodyPr>
          <a:lstStyle/>
          <a:p>
            <a:pPr algn="ctr"/>
            <a:r>
              <a:rPr lang="en-GB" sz="3200" dirty="0"/>
              <a:t>Mayfair</a:t>
            </a:r>
          </a:p>
        </p:txBody>
      </p:sp>
      <p:pic>
        <p:nvPicPr>
          <p:cNvPr id="16" name="Picture 4">
            <a:extLst>
              <a:ext uri="{FF2B5EF4-FFF2-40B4-BE49-F238E27FC236}">
                <a16:creationId xmlns:a16="http://schemas.microsoft.com/office/drawing/2014/main" id="{240FD8AD-DBE4-4B99-BEB3-3B8079FA88C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631292" y="340773"/>
            <a:ext cx="2663686" cy="301477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E454610-6694-4887-A143-D97CF04D84BB}"/>
              </a:ext>
            </a:extLst>
          </p:cNvPr>
          <p:cNvSpPr txBox="1"/>
          <p:nvPr/>
        </p:nvSpPr>
        <p:spPr>
          <a:xfrm>
            <a:off x="7715164" y="1324937"/>
            <a:ext cx="2498076" cy="523220"/>
          </a:xfrm>
          <a:prstGeom prst="rect">
            <a:avLst/>
          </a:prstGeom>
          <a:noFill/>
        </p:spPr>
        <p:txBody>
          <a:bodyPr wrap="square" rtlCol="0">
            <a:spAutoFit/>
          </a:bodyPr>
          <a:lstStyle/>
          <a:p>
            <a:pPr algn="ctr"/>
            <a:r>
              <a:rPr lang="en-GB" sz="2800" dirty="0">
                <a:latin typeface="Abadi" panose="020B0604020104020204" pitchFamily="34" charset="0"/>
              </a:rPr>
              <a:t>Whitehall</a:t>
            </a:r>
          </a:p>
        </p:txBody>
      </p:sp>
      <p:sp>
        <p:nvSpPr>
          <p:cNvPr id="18" name="Rectangle 17">
            <a:extLst>
              <a:ext uri="{FF2B5EF4-FFF2-40B4-BE49-F238E27FC236}">
                <a16:creationId xmlns:a16="http://schemas.microsoft.com/office/drawing/2014/main" id="{B2A84A70-7B7F-4CB2-A1C7-7D6481FE3BAE}"/>
              </a:ext>
            </a:extLst>
          </p:cNvPr>
          <p:cNvSpPr/>
          <p:nvPr/>
        </p:nvSpPr>
        <p:spPr>
          <a:xfrm>
            <a:off x="7779335" y="483136"/>
            <a:ext cx="2341579" cy="616071"/>
          </a:xfrm>
          <a:prstGeom prst="rect">
            <a:avLst/>
          </a:prstGeom>
          <a:solidFill>
            <a:srgbClr val="EA1EA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294E932A-9A4A-4B0F-A2C9-7BA09025E7EB}"/>
              </a:ext>
            </a:extLst>
          </p:cNvPr>
          <p:cNvCxnSpPr/>
          <p:nvPr/>
        </p:nvCxnSpPr>
        <p:spPr>
          <a:xfrm>
            <a:off x="2356895" y="3502455"/>
            <a:ext cx="266368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descr="A picture containing street&#10;&#10;Description automatically generated">
            <a:extLst>
              <a:ext uri="{FF2B5EF4-FFF2-40B4-BE49-F238E27FC236}">
                <a16:creationId xmlns:a16="http://schemas.microsoft.com/office/drawing/2014/main" id="{D67FE1E4-9931-4AA6-A309-B6C381152E7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05970" y="5459608"/>
            <a:ext cx="2486030" cy="1398392"/>
          </a:xfrm>
          <a:prstGeom prst="rect">
            <a:avLst/>
          </a:prstGeom>
        </p:spPr>
      </p:pic>
      <p:pic>
        <p:nvPicPr>
          <p:cNvPr id="22" name="Picture 21">
            <a:hlinkClick r:id="rId8" action="ppaction://hlinksldjump"/>
            <a:extLst>
              <a:ext uri="{FF2B5EF4-FFF2-40B4-BE49-F238E27FC236}">
                <a16:creationId xmlns:a16="http://schemas.microsoft.com/office/drawing/2014/main" id="{854E25FD-8B13-47EC-9196-29023DFEA0B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820400" y="12628"/>
            <a:ext cx="1371600" cy="1371600"/>
          </a:xfrm>
          <a:prstGeom prst="rect">
            <a:avLst/>
          </a:prstGeom>
        </p:spPr>
      </p:pic>
      <p:sp>
        <p:nvSpPr>
          <p:cNvPr id="21" name="Rectangle 20">
            <a:extLst>
              <a:ext uri="{FF2B5EF4-FFF2-40B4-BE49-F238E27FC236}">
                <a16:creationId xmlns:a16="http://schemas.microsoft.com/office/drawing/2014/main" id="{170E26C2-E966-4EE9-991B-422C70E5BE3E}"/>
              </a:ext>
            </a:extLst>
          </p:cNvPr>
          <p:cNvSpPr/>
          <p:nvPr/>
        </p:nvSpPr>
        <p:spPr>
          <a:xfrm>
            <a:off x="2478511" y="3593552"/>
            <a:ext cx="2420453" cy="590348"/>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29479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63691B5-15A3-441D-A883-918188C23DD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9022"/>
            <a:ext cx="12192000" cy="6949650"/>
          </a:xfrm>
          <a:prstGeom prst="rect">
            <a:avLst/>
          </a:prstGeom>
        </p:spPr>
      </p:pic>
      <p:pic>
        <p:nvPicPr>
          <p:cNvPr id="10" name="Picture 9">
            <a:extLst>
              <a:ext uri="{FF2B5EF4-FFF2-40B4-BE49-F238E27FC236}">
                <a16:creationId xmlns:a16="http://schemas.microsoft.com/office/drawing/2014/main" id="{6BCD6179-93F2-47EC-9309-D68A84C01EB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9022"/>
            <a:ext cx="12192000" cy="6937022"/>
          </a:xfrm>
          <a:prstGeom prst="rect">
            <a:avLst/>
          </a:prstGeom>
        </p:spPr>
      </p:pic>
      <p:sp>
        <p:nvSpPr>
          <p:cNvPr id="16" name="TextBox 15">
            <a:extLst>
              <a:ext uri="{FF2B5EF4-FFF2-40B4-BE49-F238E27FC236}">
                <a16:creationId xmlns:a16="http://schemas.microsoft.com/office/drawing/2014/main" id="{4F5A7F22-EFCD-4ABD-A173-AD2F03BC1AAB}"/>
              </a:ext>
            </a:extLst>
          </p:cNvPr>
          <p:cNvSpPr txBox="1"/>
          <p:nvPr/>
        </p:nvSpPr>
        <p:spPr>
          <a:xfrm>
            <a:off x="1076632" y="1069293"/>
            <a:ext cx="9984658" cy="5632311"/>
          </a:xfrm>
          <a:prstGeom prst="rect">
            <a:avLst/>
          </a:prstGeom>
          <a:noFill/>
        </p:spPr>
        <p:txBody>
          <a:bodyPr wrap="square" rtlCol="0">
            <a:spAutoFit/>
          </a:bodyPr>
          <a:lstStyle/>
          <a:p>
            <a:pPr algn="ctr"/>
            <a:r>
              <a:rPr lang="en-GB" sz="7200" b="1" dirty="0">
                <a:solidFill>
                  <a:schemeClr val="bg1"/>
                </a:solidFill>
                <a:latin typeface="Digital-7" panose="02000000000000000000" pitchFamily="2" charset="0"/>
              </a:rPr>
              <a:t>COMPLETED THE LONDON EYE?</a:t>
            </a:r>
          </a:p>
          <a:p>
            <a:pPr algn="ctr"/>
            <a:r>
              <a:rPr lang="en-GB" sz="7200" b="1" dirty="0">
                <a:solidFill>
                  <a:schemeClr val="bg1"/>
                </a:solidFill>
                <a:latin typeface="Digital-7" panose="02000000000000000000" pitchFamily="2" charset="0"/>
              </a:rPr>
              <a:t>RECEIVE YOUR CLUE and click escape room logo to return to map.</a:t>
            </a:r>
          </a:p>
        </p:txBody>
      </p:sp>
      <p:pic>
        <p:nvPicPr>
          <p:cNvPr id="7" name="Picture 6" descr="A picture containing street&#10;&#10;Description automatically generated">
            <a:extLst>
              <a:ext uri="{FF2B5EF4-FFF2-40B4-BE49-F238E27FC236}">
                <a16:creationId xmlns:a16="http://schemas.microsoft.com/office/drawing/2014/main" id="{657AC254-2244-4591-B732-24591B8DD2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05970" y="5459608"/>
            <a:ext cx="2486030" cy="1398392"/>
          </a:xfrm>
          <a:prstGeom prst="rect">
            <a:avLst/>
          </a:prstGeom>
        </p:spPr>
      </p:pic>
      <p:pic>
        <p:nvPicPr>
          <p:cNvPr id="9" name="Picture 8">
            <a:hlinkClick r:id="rId4" action="ppaction://hlinksldjump"/>
            <a:extLst>
              <a:ext uri="{FF2B5EF4-FFF2-40B4-BE49-F238E27FC236}">
                <a16:creationId xmlns:a16="http://schemas.microsoft.com/office/drawing/2014/main" id="{2790B861-2F70-450D-A644-A390653503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0400" y="12628"/>
            <a:ext cx="1371600" cy="1371600"/>
          </a:xfrm>
          <a:prstGeom prst="rect">
            <a:avLst/>
          </a:prstGeom>
        </p:spPr>
      </p:pic>
    </p:spTree>
    <p:extLst>
      <p:ext uri="{BB962C8B-B14F-4D97-AF65-F5344CB8AC3E}">
        <p14:creationId xmlns:p14="http://schemas.microsoft.com/office/powerpoint/2010/main" val="191818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FB632744-1F39-4DF5-9E76-F46A445D98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E9B92AF-EEF7-4194-B5BD-24E76E5D3FF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1F19AC0-088C-4B98-80A8-67F3528D0917}"/>
              </a:ext>
            </a:extLst>
          </p:cNvPr>
          <p:cNvSpPr txBox="1"/>
          <p:nvPr/>
        </p:nvSpPr>
        <p:spPr>
          <a:xfrm>
            <a:off x="381000" y="258263"/>
            <a:ext cx="3214341" cy="1200329"/>
          </a:xfrm>
          <a:prstGeom prst="rect">
            <a:avLst/>
          </a:prstGeom>
          <a:noFill/>
        </p:spPr>
        <p:txBody>
          <a:bodyPr wrap="none" rtlCol="0">
            <a:spAutoFit/>
          </a:bodyPr>
          <a:lstStyle/>
          <a:p>
            <a:r>
              <a:rPr lang="en-GB" sz="7200" b="1" dirty="0">
                <a:solidFill>
                  <a:schemeClr val="bg1"/>
                </a:solidFill>
                <a:latin typeface="Digital-7" panose="02000000000000000000" pitchFamily="2" charset="0"/>
              </a:rPr>
              <a:t>colours</a:t>
            </a:r>
          </a:p>
        </p:txBody>
      </p:sp>
      <p:pic>
        <p:nvPicPr>
          <p:cNvPr id="6" name="Picture 5">
            <a:hlinkClick r:id="rId4" action="ppaction://hlinksldjump"/>
            <a:extLst>
              <a:ext uri="{FF2B5EF4-FFF2-40B4-BE49-F238E27FC236}">
                <a16:creationId xmlns:a16="http://schemas.microsoft.com/office/drawing/2014/main" id="{B9015797-37D2-4C22-9A57-18930E77B7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0400" y="5486400"/>
            <a:ext cx="1371600" cy="1371600"/>
          </a:xfrm>
          <a:prstGeom prst="rect">
            <a:avLst/>
          </a:prstGeom>
        </p:spPr>
      </p:pic>
    </p:spTree>
    <p:extLst>
      <p:ext uri="{BB962C8B-B14F-4D97-AF65-F5344CB8AC3E}">
        <p14:creationId xmlns:p14="http://schemas.microsoft.com/office/powerpoint/2010/main" val="85991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EA1E722-8F8E-4F76-A799-A9C84D228A6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628"/>
            <a:ext cx="12192000" cy="6858000"/>
          </a:xfrm>
          <a:prstGeom prst="rect">
            <a:avLst/>
          </a:prstGeom>
        </p:spPr>
      </p:pic>
      <p:pic>
        <p:nvPicPr>
          <p:cNvPr id="10" name="Picture 9">
            <a:extLst>
              <a:ext uri="{FF2B5EF4-FFF2-40B4-BE49-F238E27FC236}">
                <a16:creationId xmlns:a16="http://schemas.microsoft.com/office/drawing/2014/main" id="{682DF13A-9118-46A7-9625-52B9AC55F59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E8807362-4B4B-45EF-9052-E93FC7E83145}"/>
              </a:ext>
            </a:extLst>
          </p:cNvPr>
          <p:cNvSpPr txBox="1"/>
          <p:nvPr/>
        </p:nvSpPr>
        <p:spPr>
          <a:xfrm>
            <a:off x="0" y="843676"/>
            <a:ext cx="11344772" cy="5170646"/>
          </a:xfrm>
          <a:prstGeom prst="rect">
            <a:avLst/>
          </a:prstGeom>
          <a:noFill/>
        </p:spPr>
        <p:txBody>
          <a:bodyPr wrap="none" rtlCol="0">
            <a:spAutoFit/>
          </a:bodyPr>
          <a:lstStyle/>
          <a:p>
            <a:r>
              <a:rPr lang="en-GB" sz="6600" b="1" dirty="0">
                <a:solidFill>
                  <a:schemeClr val="bg1"/>
                </a:solidFill>
                <a:latin typeface="Digital-7" panose="02000000000000000000" pitchFamily="2" charset="0"/>
              </a:rPr>
              <a:t>What colours are these places?</a:t>
            </a:r>
          </a:p>
          <a:p>
            <a:r>
              <a:rPr lang="en-GB" sz="6600" b="1" dirty="0">
                <a:solidFill>
                  <a:schemeClr val="bg1"/>
                </a:solidFill>
                <a:latin typeface="Digital-7" panose="02000000000000000000" pitchFamily="2" charset="0"/>
              </a:rPr>
              <a:t>Fairlop</a:t>
            </a:r>
          </a:p>
          <a:p>
            <a:r>
              <a:rPr lang="en-GB" sz="6600" b="1" dirty="0">
                <a:solidFill>
                  <a:schemeClr val="bg1"/>
                </a:solidFill>
                <a:latin typeface="Digital-7" panose="02000000000000000000" pitchFamily="2" charset="0"/>
              </a:rPr>
              <a:t>Stanmore</a:t>
            </a:r>
          </a:p>
          <a:p>
            <a:r>
              <a:rPr lang="en-GB" sz="6600" b="1" dirty="0">
                <a:solidFill>
                  <a:schemeClr val="bg1"/>
                </a:solidFill>
                <a:latin typeface="Digital-7" panose="02000000000000000000" pitchFamily="2" charset="0"/>
              </a:rPr>
              <a:t>Vauxhall</a:t>
            </a:r>
          </a:p>
          <a:p>
            <a:r>
              <a:rPr lang="en-GB" sz="6600" b="1" dirty="0">
                <a:solidFill>
                  <a:schemeClr val="bg1"/>
                </a:solidFill>
                <a:latin typeface="Digital-7" panose="02000000000000000000" pitchFamily="2" charset="0"/>
              </a:rPr>
              <a:t>Wimbledon</a:t>
            </a:r>
          </a:p>
        </p:txBody>
      </p:sp>
      <p:sp>
        <p:nvSpPr>
          <p:cNvPr id="5" name="TextBox 4">
            <a:extLst>
              <a:ext uri="{FF2B5EF4-FFF2-40B4-BE49-F238E27FC236}">
                <a16:creationId xmlns:a16="http://schemas.microsoft.com/office/drawing/2014/main" id="{BEDCA6EA-DCBB-4510-BDB9-8314CACEE24D}"/>
              </a:ext>
            </a:extLst>
          </p:cNvPr>
          <p:cNvSpPr txBox="1"/>
          <p:nvPr/>
        </p:nvSpPr>
        <p:spPr>
          <a:xfrm>
            <a:off x="4390304" y="2828835"/>
            <a:ext cx="184731" cy="1200329"/>
          </a:xfrm>
          <a:prstGeom prst="rect">
            <a:avLst/>
          </a:prstGeom>
          <a:noFill/>
        </p:spPr>
        <p:txBody>
          <a:bodyPr wrap="none" rtlCol="0">
            <a:spAutoFit/>
          </a:bodyPr>
          <a:lstStyle/>
          <a:p>
            <a:endParaRPr lang="en-GB" sz="7200" b="1" dirty="0">
              <a:solidFill>
                <a:schemeClr val="accent5">
                  <a:lumMod val="50000"/>
                </a:schemeClr>
              </a:solidFill>
              <a:latin typeface="+mj-lt"/>
            </a:endParaRPr>
          </a:p>
        </p:txBody>
      </p:sp>
      <p:pic>
        <p:nvPicPr>
          <p:cNvPr id="7" name="Picture 6" descr="A close up of a sign&#10;&#10;Description automatically generated">
            <a:extLst>
              <a:ext uri="{FF2B5EF4-FFF2-40B4-BE49-F238E27FC236}">
                <a16:creationId xmlns:a16="http://schemas.microsoft.com/office/drawing/2014/main" id="{1556B275-93A7-45FD-B7A7-304A923FCA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03836" y="5458408"/>
            <a:ext cx="2488163" cy="1399592"/>
          </a:xfrm>
          <a:prstGeom prst="rect">
            <a:avLst/>
          </a:prstGeom>
        </p:spPr>
      </p:pic>
      <p:pic>
        <p:nvPicPr>
          <p:cNvPr id="9" name="Picture 8">
            <a:hlinkClick r:id="rId4" action="ppaction://hlinksldjump"/>
            <a:extLst>
              <a:ext uri="{FF2B5EF4-FFF2-40B4-BE49-F238E27FC236}">
                <a16:creationId xmlns:a16="http://schemas.microsoft.com/office/drawing/2014/main" id="{E56AAA5D-4A9B-49B1-B7D8-B5A231D80F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0400" y="12628"/>
            <a:ext cx="1371600" cy="1371600"/>
          </a:xfrm>
          <a:prstGeom prst="rect">
            <a:avLst/>
          </a:prstGeom>
        </p:spPr>
      </p:pic>
    </p:spTree>
    <p:extLst>
      <p:ext uri="{BB962C8B-B14F-4D97-AF65-F5344CB8AC3E}">
        <p14:creationId xmlns:p14="http://schemas.microsoft.com/office/powerpoint/2010/main" val="2537081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3C02D83-E95E-427C-A95F-C9199E08843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682"/>
            <a:ext cx="12192000" cy="6858000"/>
          </a:xfrm>
          <a:prstGeom prst="rect">
            <a:avLst/>
          </a:prstGeom>
        </p:spPr>
      </p:pic>
      <p:pic>
        <p:nvPicPr>
          <p:cNvPr id="13" name="Picture 12">
            <a:extLst>
              <a:ext uri="{FF2B5EF4-FFF2-40B4-BE49-F238E27FC236}">
                <a16:creationId xmlns:a16="http://schemas.microsoft.com/office/drawing/2014/main" id="{972E2329-A9F1-4A86-84BA-0227C991A43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EDCA6EA-DCBB-4510-BDB9-8314CACEE24D}"/>
              </a:ext>
            </a:extLst>
          </p:cNvPr>
          <p:cNvSpPr txBox="1"/>
          <p:nvPr/>
        </p:nvSpPr>
        <p:spPr>
          <a:xfrm>
            <a:off x="4336439" y="2975591"/>
            <a:ext cx="184731" cy="1200329"/>
          </a:xfrm>
          <a:prstGeom prst="rect">
            <a:avLst/>
          </a:prstGeom>
          <a:noFill/>
        </p:spPr>
        <p:txBody>
          <a:bodyPr wrap="none" rtlCol="0">
            <a:spAutoFit/>
          </a:bodyPr>
          <a:lstStyle/>
          <a:p>
            <a:endParaRPr lang="en-GB" sz="7200" b="1" dirty="0">
              <a:solidFill>
                <a:schemeClr val="accent5">
                  <a:lumMod val="50000"/>
                </a:schemeClr>
              </a:solidFill>
              <a:latin typeface="+mj-lt"/>
            </a:endParaRPr>
          </a:p>
        </p:txBody>
      </p:sp>
      <p:sp>
        <p:nvSpPr>
          <p:cNvPr id="6" name="TextBox 5">
            <a:extLst>
              <a:ext uri="{FF2B5EF4-FFF2-40B4-BE49-F238E27FC236}">
                <a16:creationId xmlns:a16="http://schemas.microsoft.com/office/drawing/2014/main" id="{E8807362-4B4B-45EF-9052-E93FC7E83145}"/>
              </a:ext>
            </a:extLst>
          </p:cNvPr>
          <p:cNvSpPr txBox="1"/>
          <p:nvPr/>
        </p:nvSpPr>
        <p:spPr>
          <a:xfrm>
            <a:off x="0" y="877689"/>
            <a:ext cx="11344772" cy="5170646"/>
          </a:xfrm>
          <a:prstGeom prst="rect">
            <a:avLst/>
          </a:prstGeom>
          <a:noFill/>
        </p:spPr>
        <p:txBody>
          <a:bodyPr wrap="none" rtlCol="0">
            <a:spAutoFit/>
          </a:bodyPr>
          <a:lstStyle/>
          <a:p>
            <a:r>
              <a:rPr lang="en-GB" sz="6600" b="1" dirty="0">
                <a:solidFill>
                  <a:schemeClr val="bg1"/>
                </a:solidFill>
                <a:latin typeface="Digital-7" panose="02000000000000000000" pitchFamily="2" charset="0"/>
              </a:rPr>
              <a:t>what colours are these places?</a:t>
            </a:r>
          </a:p>
          <a:p>
            <a:r>
              <a:rPr lang="en-GB" sz="6600" b="1" dirty="0">
                <a:solidFill>
                  <a:schemeClr val="bg1"/>
                </a:solidFill>
                <a:latin typeface="Digital-7" panose="02000000000000000000" pitchFamily="2" charset="0"/>
              </a:rPr>
              <a:t>Fairlop</a:t>
            </a:r>
          </a:p>
          <a:p>
            <a:r>
              <a:rPr lang="en-GB" sz="6600" b="1" dirty="0">
                <a:solidFill>
                  <a:schemeClr val="bg1"/>
                </a:solidFill>
                <a:latin typeface="Digital-7" panose="02000000000000000000" pitchFamily="2" charset="0"/>
              </a:rPr>
              <a:t>Stanmore</a:t>
            </a:r>
          </a:p>
          <a:p>
            <a:r>
              <a:rPr lang="en-GB" sz="6600" b="1" dirty="0">
                <a:solidFill>
                  <a:schemeClr val="bg1"/>
                </a:solidFill>
                <a:latin typeface="Digital-7" panose="02000000000000000000" pitchFamily="2" charset="0"/>
              </a:rPr>
              <a:t>Vauxhall</a:t>
            </a:r>
          </a:p>
          <a:p>
            <a:r>
              <a:rPr lang="en-GB" sz="6600" b="1" dirty="0">
                <a:solidFill>
                  <a:schemeClr val="bg1"/>
                </a:solidFill>
                <a:latin typeface="Digital-7" panose="02000000000000000000" pitchFamily="2" charset="0"/>
              </a:rPr>
              <a:t>Wimbledon</a:t>
            </a:r>
          </a:p>
        </p:txBody>
      </p:sp>
      <p:pic>
        <p:nvPicPr>
          <p:cNvPr id="10" name="Picture 9" descr="A close up of a sign&#10;&#10;Description automatically generated">
            <a:extLst>
              <a:ext uri="{FF2B5EF4-FFF2-40B4-BE49-F238E27FC236}">
                <a16:creationId xmlns:a16="http://schemas.microsoft.com/office/drawing/2014/main" id="{B2FDD290-6C1E-4CBB-94E8-1192AA5031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03836" y="5458408"/>
            <a:ext cx="2488163" cy="1399592"/>
          </a:xfrm>
          <a:prstGeom prst="rect">
            <a:avLst/>
          </a:prstGeom>
        </p:spPr>
      </p:pic>
      <p:pic>
        <p:nvPicPr>
          <p:cNvPr id="12" name="Picture 11">
            <a:hlinkClick r:id="rId4" action="ppaction://hlinksldjump"/>
            <a:extLst>
              <a:ext uri="{FF2B5EF4-FFF2-40B4-BE49-F238E27FC236}">
                <a16:creationId xmlns:a16="http://schemas.microsoft.com/office/drawing/2014/main" id="{D078C5A9-68BF-4A45-994E-4E2A8F9083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0400" y="12628"/>
            <a:ext cx="1371600" cy="1371600"/>
          </a:xfrm>
          <a:prstGeom prst="rect">
            <a:avLst/>
          </a:prstGeom>
        </p:spPr>
      </p:pic>
      <p:cxnSp>
        <p:nvCxnSpPr>
          <p:cNvPr id="16" name="Straight Connector 15">
            <a:extLst>
              <a:ext uri="{FF2B5EF4-FFF2-40B4-BE49-F238E27FC236}">
                <a16:creationId xmlns:a16="http://schemas.microsoft.com/office/drawing/2014/main" id="{E4816D87-D1D0-40C8-8264-DBF117BCA1F1}"/>
              </a:ext>
            </a:extLst>
          </p:cNvPr>
          <p:cNvCxnSpPr>
            <a:cxnSpLocks/>
          </p:cNvCxnSpPr>
          <p:nvPr/>
        </p:nvCxnSpPr>
        <p:spPr>
          <a:xfrm>
            <a:off x="5578600" y="2013986"/>
            <a:ext cx="0" cy="862015"/>
          </a:xfrm>
          <a:prstGeom prst="line">
            <a:avLst/>
          </a:prstGeom>
          <a:ln w="1111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2C33E2A-A251-4757-9ECA-BAABFD408C5D}"/>
              </a:ext>
            </a:extLst>
          </p:cNvPr>
          <p:cNvCxnSpPr>
            <a:cxnSpLocks/>
          </p:cNvCxnSpPr>
          <p:nvPr/>
        </p:nvCxnSpPr>
        <p:spPr>
          <a:xfrm>
            <a:off x="5343826" y="2481208"/>
            <a:ext cx="218186" cy="0"/>
          </a:xfrm>
          <a:prstGeom prst="line">
            <a:avLst/>
          </a:prstGeom>
          <a:ln w="11112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8C90A7F-F206-446F-9830-86C65CA0BF18}"/>
              </a:ext>
            </a:extLst>
          </p:cNvPr>
          <p:cNvSpPr txBox="1"/>
          <p:nvPr/>
        </p:nvSpPr>
        <p:spPr>
          <a:xfrm>
            <a:off x="4451106" y="2266529"/>
            <a:ext cx="1553256" cy="369332"/>
          </a:xfrm>
          <a:prstGeom prst="rect">
            <a:avLst/>
          </a:prstGeom>
          <a:noFill/>
        </p:spPr>
        <p:txBody>
          <a:bodyPr wrap="square" rtlCol="0">
            <a:spAutoFit/>
          </a:bodyPr>
          <a:lstStyle/>
          <a:p>
            <a:r>
              <a:rPr lang="en-GB" dirty="0">
                <a:solidFill>
                  <a:schemeClr val="bg1"/>
                </a:solidFill>
                <a:latin typeface="Gill Sans MT" panose="020B0502020104020203" pitchFamily="34" charset="0"/>
              </a:rPr>
              <a:t>Fairlop</a:t>
            </a:r>
          </a:p>
        </p:txBody>
      </p:sp>
      <p:sp>
        <p:nvSpPr>
          <p:cNvPr id="22" name="TextBox 21">
            <a:extLst>
              <a:ext uri="{FF2B5EF4-FFF2-40B4-BE49-F238E27FC236}">
                <a16:creationId xmlns:a16="http://schemas.microsoft.com/office/drawing/2014/main" id="{2977AE34-5DA4-4DE3-9DB2-1EFF3227A891}"/>
              </a:ext>
            </a:extLst>
          </p:cNvPr>
          <p:cNvSpPr txBox="1"/>
          <p:nvPr/>
        </p:nvSpPr>
        <p:spPr>
          <a:xfrm>
            <a:off x="4336439" y="3399509"/>
            <a:ext cx="1553256" cy="369332"/>
          </a:xfrm>
          <a:prstGeom prst="rect">
            <a:avLst/>
          </a:prstGeom>
          <a:noFill/>
        </p:spPr>
        <p:txBody>
          <a:bodyPr wrap="square" rtlCol="0">
            <a:spAutoFit/>
          </a:bodyPr>
          <a:lstStyle/>
          <a:p>
            <a:r>
              <a:rPr lang="en-GB" dirty="0">
                <a:solidFill>
                  <a:schemeClr val="bg1"/>
                </a:solidFill>
                <a:latin typeface="Gill Sans MT" panose="020B0502020104020203" pitchFamily="34" charset="0"/>
              </a:rPr>
              <a:t>Stanmore</a:t>
            </a:r>
          </a:p>
        </p:txBody>
      </p:sp>
      <p:sp>
        <p:nvSpPr>
          <p:cNvPr id="23" name="TextBox 22">
            <a:extLst>
              <a:ext uri="{FF2B5EF4-FFF2-40B4-BE49-F238E27FC236}">
                <a16:creationId xmlns:a16="http://schemas.microsoft.com/office/drawing/2014/main" id="{199A75BB-49DD-4045-BFD2-75FDE72DA1DC}"/>
              </a:ext>
            </a:extLst>
          </p:cNvPr>
          <p:cNvSpPr txBox="1"/>
          <p:nvPr/>
        </p:nvSpPr>
        <p:spPr>
          <a:xfrm rot="19762206">
            <a:off x="4531956" y="4602243"/>
            <a:ext cx="1553256" cy="369332"/>
          </a:xfrm>
          <a:prstGeom prst="rect">
            <a:avLst/>
          </a:prstGeom>
          <a:noFill/>
        </p:spPr>
        <p:txBody>
          <a:bodyPr wrap="square" rtlCol="0">
            <a:spAutoFit/>
          </a:bodyPr>
          <a:lstStyle/>
          <a:p>
            <a:r>
              <a:rPr lang="en-GB" dirty="0">
                <a:solidFill>
                  <a:schemeClr val="bg1"/>
                </a:solidFill>
                <a:latin typeface="Gill Sans MT" panose="020B0502020104020203" pitchFamily="34" charset="0"/>
              </a:rPr>
              <a:t>Vauxhall</a:t>
            </a:r>
          </a:p>
        </p:txBody>
      </p:sp>
      <p:sp>
        <p:nvSpPr>
          <p:cNvPr id="24" name="TextBox 23">
            <a:extLst>
              <a:ext uri="{FF2B5EF4-FFF2-40B4-BE49-F238E27FC236}">
                <a16:creationId xmlns:a16="http://schemas.microsoft.com/office/drawing/2014/main" id="{1166963D-71C0-40D1-A038-21B3DD43B610}"/>
              </a:ext>
            </a:extLst>
          </p:cNvPr>
          <p:cNvSpPr txBox="1"/>
          <p:nvPr/>
        </p:nvSpPr>
        <p:spPr>
          <a:xfrm>
            <a:off x="4172200" y="5628711"/>
            <a:ext cx="1553256" cy="369332"/>
          </a:xfrm>
          <a:prstGeom prst="rect">
            <a:avLst/>
          </a:prstGeom>
          <a:noFill/>
        </p:spPr>
        <p:txBody>
          <a:bodyPr wrap="square" rtlCol="0">
            <a:spAutoFit/>
          </a:bodyPr>
          <a:lstStyle/>
          <a:p>
            <a:r>
              <a:rPr lang="en-GB" dirty="0">
                <a:solidFill>
                  <a:schemeClr val="bg1"/>
                </a:solidFill>
                <a:latin typeface="Gill Sans MT" panose="020B0502020104020203" pitchFamily="34" charset="0"/>
              </a:rPr>
              <a:t>Wimbledon</a:t>
            </a:r>
          </a:p>
        </p:txBody>
      </p:sp>
      <p:cxnSp>
        <p:nvCxnSpPr>
          <p:cNvPr id="25" name="Straight Connector 24">
            <a:extLst>
              <a:ext uri="{FF2B5EF4-FFF2-40B4-BE49-F238E27FC236}">
                <a16:creationId xmlns:a16="http://schemas.microsoft.com/office/drawing/2014/main" id="{68EA8685-0A82-49F8-B34D-9F7BE8B50F69}"/>
              </a:ext>
            </a:extLst>
          </p:cNvPr>
          <p:cNvCxnSpPr>
            <a:cxnSpLocks/>
          </p:cNvCxnSpPr>
          <p:nvPr/>
        </p:nvCxnSpPr>
        <p:spPr>
          <a:xfrm flipH="1">
            <a:off x="5562012" y="3144748"/>
            <a:ext cx="16588" cy="651163"/>
          </a:xfrm>
          <a:prstGeom prst="line">
            <a:avLst/>
          </a:prstGeom>
          <a:ln w="1111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CADDD40-CD3C-4605-B97A-0A74ADDCE9D1}"/>
              </a:ext>
            </a:extLst>
          </p:cNvPr>
          <p:cNvCxnSpPr>
            <a:cxnSpLocks/>
          </p:cNvCxnSpPr>
          <p:nvPr/>
        </p:nvCxnSpPr>
        <p:spPr>
          <a:xfrm>
            <a:off x="5424905" y="3167007"/>
            <a:ext cx="301141" cy="0"/>
          </a:xfrm>
          <a:prstGeom prst="line">
            <a:avLst/>
          </a:prstGeom>
          <a:ln w="1111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7D110B8-F623-47DB-B8E5-549E88168FCA}"/>
              </a:ext>
            </a:extLst>
          </p:cNvPr>
          <p:cNvCxnSpPr>
            <a:cxnSpLocks/>
          </p:cNvCxnSpPr>
          <p:nvPr/>
        </p:nvCxnSpPr>
        <p:spPr>
          <a:xfrm>
            <a:off x="5491527" y="4160623"/>
            <a:ext cx="398168" cy="685799"/>
          </a:xfrm>
          <a:prstGeom prst="line">
            <a:avLst/>
          </a:prstGeom>
          <a:ln w="1111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95AC8D6-D81A-4671-BB06-E52A5FA9EC27}"/>
              </a:ext>
            </a:extLst>
          </p:cNvPr>
          <p:cNvCxnSpPr>
            <a:cxnSpLocks/>
          </p:cNvCxnSpPr>
          <p:nvPr/>
        </p:nvCxnSpPr>
        <p:spPr>
          <a:xfrm flipV="1">
            <a:off x="5452919" y="4584329"/>
            <a:ext cx="237692" cy="124402"/>
          </a:xfrm>
          <a:prstGeom prst="line">
            <a:avLst/>
          </a:prstGeom>
          <a:ln w="1111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0679B24-AA31-4F36-82E0-33F7E0FED79E}"/>
              </a:ext>
            </a:extLst>
          </p:cNvPr>
          <p:cNvCxnSpPr>
            <a:cxnSpLocks/>
          </p:cNvCxnSpPr>
          <p:nvPr/>
        </p:nvCxnSpPr>
        <p:spPr>
          <a:xfrm>
            <a:off x="5630899" y="5017872"/>
            <a:ext cx="0" cy="862015"/>
          </a:xfrm>
          <a:prstGeom prst="line">
            <a:avLst/>
          </a:prstGeom>
          <a:ln w="1111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FE6F924-6209-4694-A3F7-5978B5B9AE94}"/>
              </a:ext>
            </a:extLst>
          </p:cNvPr>
          <p:cNvCxnSpPr>
            <a:cxnSpLocks/>
          </p:cNvCxnSpPr>
          <p:nvPr/>
        </p:nvCxnSpPr>
        <p:spPr>
          <a:xfrm>
            <a:off x="5486196" y="5879887"/>
            <a:ext cx="273127" cy="0"/>
          </a:xfrm>
          <a:prstGeom prst="line">
            <a:avLst/>
          </a:prstGeom>
          <a:ln w="111125">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8938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B93A44-1AC0-4E01-ABAA-83E8894EAE3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24178"/>
            <a:ext cx="12192000" cy="6982178"/>
          </a:xfrm>
          <a:prstGeom prst="rect">
            <a:avLst/>
          </a:prstGeom>
        </p:spPr>
      </p:pic>
      <p:pic>
        <p:nvPicPr>
          <p:cNvPr id="9" name="Picture 8">
            <a:extLst>
              <a:ext uri="{FF2B5EF4-FFF2-40B4-BE49-F238E27FC236}">
                <a16:creationId xmlns:a16="http://schemas.microsoft.com/office/drawing/2014/main" id="{6A538339-04AF-4CB6-B767-38FD71D215A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90384"/>
          </a:xfrm>
          <a:prstGeom prst="rect">
            <a:avLst/>
          </a:prstGeom>
        </p:spPr>
      </p:pic>
      <p:sp>
        <p:nvSpPr>
          <p:cNvPr id="15" name="TextBox 14">
            <a:extLst>
              <a:ext uri="{FF2B5EF4-FFF2-40B4-BE49-F238E27FC236}">
                <a16:creationId xmlns:a16="http://schemas.microsoft.com/office/drawing/2014/main" id="{4DAEC50D-9552-4348-8E6B-08E3779808FF}"/>
              </a:ext>
            </a:extLst>
          </p:cNvPr>
          <p:cNvSpPr txBox="1"/>
          <p:nvPr/>
        </p:nvSpPr>
        <p:spPr>
          <a:xfrm>
            <a:off x="719544" y="1733958"/>
            <a:ext cx="10752911" cy="5632311"/>
          </a:xfrm>
          <a:prstGeom prst="rect">
            <a:avLst/>
          </a:prstGeom>
          <a:noFill/>
        </p:spPr>
        <p:txBody>
          <a:bodyPr wrap="square" rtlCol="0">
            <a:spAutoFit/>
          </a:bodyPr>
          <a:lstStyle/>
          <a:p>
            <a:pPr algn="ctr"/>
            <a:r>
              <a:rPr lang="en-GB" sz="7200" b="1" dirty="0">
                <a:solidFill>
                  <a:schemeClr val="bg1"/>
                </a:solidFill>
                <a:latin typeface="Digital-7" panose="02000000000000000000" pitchFamily="2" charset="0"/>
              </a:rPr>
              <a:t>COMPLETED TOWER BRIDGE?</a:t>
            </a:r>
          </a:p>
          <a:p>
            <a:pPr algn="ctr"/>
            <a:r>
              <a:rPr lang="en-GB" sz="7200" b="1" dirty="0">
                <a:solidFill>
                  <a:schemeClr val="bg1"/>
                </a:solidFill>
                <a:latin typeface="Digital-7" panose="02000000000000000000" pitchFamily="2" charset="0"/>
              </a:rPr>
              <a:t>RECEIVE YOUR CLUE and click escape room logo to return to map.</a:t>
            </a:r>
          </a:p>
          <a:p>
            <a:pPr algn="ctr"/>
            <a:endParaRPr lang="en-GB" sz="7200" b="1" dirty="0">
              <a:solidFill>
                <a:schemeClr val="bg1"/>
              </a:solidFill>
              <a:latin typeface="Digital-7" panose="02000000000000000000" pitchFamily="2" charset="0"/>
            </a:endParaRPr>
          </a:p>
        </p:txBody>
      </p:sp>
      <p:pic>
        <p:nvPicPr>
          <p:cNvPr id="6" name="Picture 5" descr="A close up of a sign&#10;&#10;Description automatically generated">
            <a:extLst>
              <a:ext uri="{FF2B5EF4-FFF2-40B4-BE49-F238E27FC236}">
                <a16:creationId xmlns:a16="http://schemas.microsoft.com/office/drawing/2014/main" id="{12083A65-5791-4CE2-81A6-794EEF1F22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03836" y="5458408"/>
            <a:ext cx="2488163" cy="1399592"/>
          </a:xfrm>
          <a:prstGeom prst="rect">
            <a:avLst/>
          </a:prstGeom>
        </p:spPr>
      </p:pic>
      <p:pic>
        <p:nvPicPr>
          <p:cNvPr id="8" name="Picture 7">
            <a:hlinkClick r:id="rId4" action="ppaction://hlinksldjump"/>
            <a:extLst>
              <a:ext uri="{FF2B5EF4-FFF2-40B4-BE49-F238E27FC236}">
                <a16:creationId xmlns:a16="http://schemas.microsoft.com/office/drawing/2014/main" id="{D2CEB0D2-D240-4F20-9E44-909E0AD0DE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0400" y="12628"/>
            <a:ext cx="1371600" cy="1371600"/>
          </a:xfrm>
          <a:prstGeom prst="rect">
            <a:avLst/>
          </a:prstGeom>
        </p:spPr>
      </p:pic>
    </p:spTree>
    <p:extLst>
      <p:ext uri="{BB962C8B-B14F-4D97-AF65-F5344CB8AC3E}">
        <p14:creationId xmlns:p14="http://schemas.microsoft.com/office/powerpoint/2010/main" val="2521924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E5B17C2-E47B-4208-98ED-35AB34ADBE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0311"/>
            <a:ext cx="12192000" cy="6960939"/>
          </a:xfrm>
          <a:prstGeom prst="rect">
            <a:avLst/>
          </a:prstGeom>
        </p:spPr>
      </p:pic>
      <p:pic>
        <p:nvPicPr>
          <p:cNvPr id="9" name="Picture 8">
            <a:extLst>
              <a:ext uri="{FF2B5EF4-FFF2-40B4-BE49-F238E27FC236}">
                <a16:creationId xmlns:a16="http://schemas.microsoft.com/office/drawing/2014/main" id="{82F92E88-7A9D-4EFC-9150-B1FC82F8945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0311"/>
            <a:ext cx="12192000" cy="6960939"/>
          </a:xfrm>
          <a:prstGeom prst="rect">
            <a:avLst/>
          </a:prstGeom>
        </p:spPr>
      </p:pic>
      <p:sp>
        <p:nvSpPr>
          <p:cNvPr id="5" name="TextBox 4">
            <a:extLst>
              <a:ext uri="{FF2B5EF4-FFF2-40B4-BE49-F238E27FC236}">
                <a16:creationId xmlns:a16="http://schemas.microsoft.com/office/drawing/2014/main" id="{5863BC79-8C21-4232-A6E6-9F958726AE7C}"/>
              </a:ext>
            </a:extLst>
          </p:cNvPr>
          <p:cNvSpPr txBox="1"/>
          <p:nvPr/>
        </p:nvSpPr>
        <p:spPr>
          <a:xfrm>
            <a:off x="753289" y="698428"/>
            <a:ext cx="10752911" cy="4708981"/>
          </a:xfrm>
          <a:prstGeom prst="rect">
            <a:avLst/>
          </a:prstGeom>
          <a:noFill/>
        </p:spPr>
        <p:txBody>
          <a:bodyPr wrap="square" rtlCol="0">
            <a:spAutoFit/>
          </a:bodyPr>
          <a:lstStyle/>
          <a:p>
            <a:pPr algn="ctr"/>
            <a:r>
              <a:rPr lang="en-GB" sz="6000" b="1" dirty="0">
                <a:solidFill>
                  <a:schemeClr val="bg1"/>
                </a:solidFill>
                <a:latin typeface="Digital-7" panose="02000000000000000000" pitchFamily="2" charset="0"/>
              </a:rPr>
              <a:t>Anything significant about the clues you’ve been given? Make sure you keep them in the same order though! What could the seven letters and numbers make? </a:t>
            </a:r>
          </a:p>
        </p:txBody>
      </p:sp>
      <p:pic>
        <p:nvPicPr>
          <p:cNvPr id="7" name="Picture 6">
            <a:extLst>
              <a:ext uri="{FF2B5EF4-FFF2-40B4-BE49-F238E27FC236}">
                <a16:creationId xmlns:a16="http://schemas.microsoft.com/office/drawing/2014/main" id="{46C18355-59DB-46C9-880F-90B3693AA5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20400" y="12628"/>
            <a:ext cx="1371600" cy="1371600"/>
          </a:xfrm>
          <a:prstGeom prst="rect">
            <a:avLst/>
          </a:prstGeom>
        </p:spPr>
      </p:pic>
    </p:spTree>
    <p:extLst>
      <p:ext uri="{BB962C8B-B14F-4D97-AF65-F5344CB8AC3E}">
        <p14:creationId xmlns:p14="http://schemas.microsoft.com/office/powerpoint/2010/main" val="963079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7D5CD9-6DBD-401E-9C1C-592D6DF6721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12192000" cy="6858000"/>
          </a:xfrm>
          <a:prstGeom prst="rect">
            <a:avLst/>
          </a:prstGeom>
        </p:spPr>
      </p:pic>
      <p:pic>
        <p:nvPicPr>
          <p:cNvPr id="8" name="Picture 7">
            <a:extLst>
              <a:ext uri="{FF2B5EF4-FFF2-40B4-BE49-F238E27FC236}">
                <a16:creationId xmlns:a16="http://schemas.microsoft.com/office/drawing/2014/main" id="{5F4D8CCC-45FF-4219-ADDB-9902168FAE7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628"/>
            <a:ext cx="12192000" cy="6858000"/>
          </a:xfrm>
          <a:prstGeom prst="rect">
            <a:avLst/>
          </a:prstGeom>
        </p:spPr>
      </p:pic>
      <p:sp>
        <p:nvSpPr>
          <p:cNvPr id="5" name="TextBox 4">
            <a:extLst>
              <a:ext uri="{FF2B5EF4-FFF2-40B4-BE49-F238E27FC236}">
                <a16:creationId xmlns:a16="http://schemas.microsoft.com/office/drawing/2014/main" id="{5863BC79-8C21-4232-A6E6-9F958726AE7C}"/>
              </a:ext>
            </a:extLst>
          </p:cNvPr>
          <p:cNvSpPr txBox="1"/>
          <p:nvPr/>
        </p:nvSpPr>
        <p:spPr>
          <a:xfrm>
            <a:off x="719544" y="1259175"/>
            <a:ext cx="10752911" cy="4339650"/>
          </a:xfrm>
          <a:prstGeom prst="rect">
            <a:avLst/>
          </a:prstGeom>
          <a:noFill/>
        </p:spPr>
        <p:txBody>
          <a:bodyPr wrap="square" rtlCol="0">
            <a:spAutoFit/>
          </a:bodyPr>
          <a:lstStyle/>
          <a:p>
            <a:pPr algn="ctr"/>
            <a:r>
              <a:rPr lang="en-GB" sz="13800" b="1" dirty="0">
                <a:solidFill>
                  <a:schemeClr val="bg1"/>
                </a:solidFill>
                <a:latin typeface="Digital-7" panose="02000000000000000000" pitchFamily="2" charset="0"/>
              </a:rPr>
              <a:t>SW1X 7XL</a:t>
            </a:r>
          </a:p>
          <a:p>
            <a:pPr algn="ctr"/>
            <a:r>
              <a:rPr lang="en-GB" sz="13800" b="1" dirty="0">
                <a:solidFill>
                  <a:schemeClr val="bg1"/>
                </a:solidFill>
                <a:latin typeface="Digital-7" panose="02000000000000000000" pitchFamily="2" charset="0"/>
              </a:rPr>
              <a:t>Where is this?</a:t>
            </a:r>
            <a:endParaRPr lang="en-GB" sz="16600" b="1" dirty="0">
              <a:solidFill>
                <a:schemeClr val="bg1"/>
              </a:solidFill>
              <a:latin typeface="Digital-7" panose="02000000000000000000" pitchFamily="2" charset="0"/>
            </a:endParaRPr>
          </a:p>
        </p:txBody>
      </p:sp>
      <p:pic>
        <p:nvPicPr>
          <p:cNvPr id="7" name="Picture 6">
            <a:extLst>
              <a:ext uri="{FF2B5EF4-FFF2-40B4-BE49-F238E27FC236}">
                <a16:creationId xmlns:a16="http://schemas.microsoft.com/office/drawing/2014/main" id="{88A04B12-CB0A-4BBE-8EE4-86852E3F76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20400" y="12628"/>
            <a:ext cx="1371600" cy="1371600"/>
          </a:xfrm>
          <a:prstGeom prst="rect">
            <a:avLst/>
          </a:prstGeom>
        </p:spPr>
      </p:pic>
    </p:spTree>
    <p:extLst>
      <p:ext uri="{BB962C8B-B14F-4D97-AF65-F5344CB8AC3E}">
        <p14:creationId xmlns:p14="http://schemas.microsoft.com/office/powerpoint/2010/main" val="17483857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DB2031-E7F5-455F-A60F-29B0C4E82F6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90528"/>
          </a:xfrm>
          <a:prstGeom prst="rect">
            <a:avLst/>
          </a:prstGeom>
        </p:spPr>
      </p:pic>
      <p:pic>
        <p:nvPicPr>
          <p:cNvPr id="6" name="Picture 5">
            <a:extLst>
              <a:ext uri="{FF2B5EF4-FFF2-40B4-BE49-F238E27FC236}">
                <a16:creationId xmlns:a16="http://schemas.microsoft.com/office/drawing/2014/main" id="{5ED956F5-34E2-4DE5-9C1E-75DC4D6C7EB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12889"/>
            <a:ext cx="12192000" cy="6987153"/>
          </a:xfrm>
          <a:prstGeom prst="rect">
            <a:avLst/>
          </a:prstGeom>
        </p:spPr>
      </p:pic>
      <p:sp>
        <p:nvSpPr>
          <p:cNvPr id="3" name="Content Placeholder 2">
            <a:extLst>
              <a:ext uri="{FF2B5EF4-FFF2-40B4-BE49-F238E27FC236}">
                <a16:creationId xmlns:a16="http://schemas.microsoft.com/office/drawing/2014/main" id="{7856F956-1A75-4882-9298-049845F41E1F}"/>
              </a:ext>
            </a:extLst>
          </p:cNvPr>
          <p:cNvSpPr>
            <a:spLocks noGrp="1"/>
          </p:cNvSpPr>
          <p:nvPr>
            <p:ph idx="1"/>
          </p:nvPr>
        </p:nvSpPr>
        <p:spPr/>
        <p:txBody>
          <a:bodyPr/>
          <a:lstStyle/>
          <a:p>
            <a:endParaRPr lang="en-GB" dirty="0"/>
          </a:p>
        </p:txBody>
      </p:sp>
      <p:sp>
        <p:nvSpPr>
          <p:cNvPr id="4" name="TextBox 3">
            <a:extLst>
              <a:ext uri="{FF2B5EF4-FFF2-40B4-BE49-F238E27FC236}">
                <a16:creationId xmlns:a16="http://schemas.microsoft.com/office/drawing/2014/main" id="{7154069A-F4B3-4B39-8FC2-69E05E7F5BBB}"/>
              </a:ext>
            </a:extLst>
          </p:cNvPr>
          <p:cNvSpPr txBox="1"/>
          <p:nvPr/>
        </p:nvSpPr>
        <p:spPr>
          <a:xfrm>
            <a:off x="719544" y="1259175"/>
            <a:ext cx="10752911" cy="4724370"/>
          </a:xfrm>
          <a:prstGeom prst="rect">
            <a:avLst/>
          </a:prstGeom>
          <a:noFill/>
        </p:spPr>
        <p:txBody>
          <a:bodyPr wrap="square" rtlCol="0">
            <a:spAutoFit/>
          </a:bodyPr>
          <a:lstStyle/>
          <a:p>
            <a:pPr algn="ctr"/>
            <a:r>
              <a:rPr lang="en-GB" sz="13800" b="1" dirty="0">
                <a:solidFill>
                  <a:schemeClr val="bg1"/>
                </a:solidFill>
                <a:latin typeface="Digital-7" panose="02000000000000000000" pitchFamily="2" charset="0"/>
              </a:rPr>
              <a:t>5</a:t>
            </a:r>
            <a:r>
              <a:rPr lang="en-GB" sz="13800" b="1" baseline="30000" dirty="0">
                <a:solidFill>
                  <a:schemeClr val="bg1"/>
                </a:solidFill>
                <a:latin typeface="Digital-7" panose="02000000000000000000" pitchFamily="2" charset="0"/>
              </a:rPr>
              <a:t>th</a:t>
            </a:r>
            <a:r>
              <a:rPr lang="en-GB" sz="13800" b="1" dirty="0">
                <a:solidFill>
                  <a:schemeClr val="bg1"/>
                </a:solidFill>
                <a:latin typeface="Digital-7" panose="02000000000000000000" pitchFamily="2" charset="0"/>
              </a:rPr>
              <a:t> FLOOR</a:t>
            </a:r>
          </a:p>
          <a:p>
            <a:pPr algn="ctr"/>
            <a:r>
              <a:rPr lang="en-GB" sz="11500" b="1" dirty="0">
                <a:solidFill>
                  <a:schemeClr val="bg1"/>
                </a:solidFill>
                <a:latin typeface="Digital-7" panose="02000000000000000000" pitchFamily="2" charset="0"/>
              </a:rPr>
              <a:t>NICE SHOP DREGS</a:t>
            </a:r>
          </a:p>
          <a:p>
            <a:pPr algn="ctr"/>
            <a:r>
              <a:rPr lang="en-GB" sz="4800" b="1" dirty="0">
                <a:solidFill>
                  <a:schemeClr val="bg1"/>
                </a:solidFill>
                <a:latin typeface="Digital-7" panose="02000000000000000000" pitchFamily="2" charset="0"/>
              </a:rPr>
              <a:t>(ANAGRAM)</a:t>
            </a:r>
            <a:endParaRPr lang="en-GB" sz="5400" b="1" dirty="0">
              <a:solidFill>
                <a:schemeClr val="bg1"/>
              </a:solidFill>
              <a:latin typeface="Digital-7" panose="02000000000000000000" pitchFamily="2" charset="0"/>
            </a:endParaRPr>
          </a:p>
        </p:txBody>
      </p:sp>
      <p:pic>
        <p:nvPicPr>
          <p:cNvPr id="5" name="Picture 4">
            <a:extLst>
              <a:ext uri="{FF2B5EF4-FFF2-40B4-BE49-F238E27FC236}">
                <a16:creationId xmlns:a16="http://schemas.microsoft.com/office/drawing/2014/main" id="{A8E0BFB6-5BA1-4D87-8178-8FAF01C8EE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20400" y="12628"/>
            <a:ext cx="1371600" cy="1371600"/>
          </a:xfrm>
          <a:prstGeom prst="rect">
            <a:avLst/>
          </a:prstGeom>
        </p:spPr>
      </p:pic>
      <p:sp>
        <p:nvSpPr>
          <p:cNvPr id="11" name="Title 10">
            <a:extLst>
              <a:ext uri="{FF2B5EF4-FFF2-40B4-BE49-F238E27FC236}">
                <a16:creationId xmlns:a16="http://schemas.microsoft.com/office/drawing/2014/main" id="{D6D65E9A-EC1D-4691-AC41-612A9B6BBEC5}"/>
              </a:ext>
            </a:extLst>
          </p:cNvPr>
          <p:cNvSpPr>
            <a:spLocks noGrp="1"/>
          </p:cNvSpPr>
          <p:nvPr>
            <p:ph type="title"/>
          </p:nvPr>
        </p:nvSpPr>
        <p:spPr/>
        <p:txBody>
          <a:bodyPr/>
          <a:lstStyle/>
          <a:p>
            <a:endParaRPr lang="en-GB" dirty="0"/>
          </a:p>
        </p:txBody>
      </p:sp>
    </p:spTree>
    <p:extLst>
      <p:ext uri="{BB962C8B-B14F-4D97-AF65-F5344CB8AC3E}">
        <p14:creationId xmlns:p14="http://schemas.microsoft.com/office/powerpoint/2010/main" val="778593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4B3290C-B926-446B-986B-98297EB82B9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64"/>
            <a:ext cx="12192000" cy="6858000"/>
          </a:xfrm>
          <a:prstGeom prst="rect">
            <a:avLst/>
          </a:prstGeom>
        </p:spPr>
      </p:pic>
      <p:pic>
        <p:nvPicPr>
          <p:cNvPr id="12" name="Picture 11">
            <a:extLst>
              <a:ext uri="{FF2B5EF4-FFF2-40B4-BE49-F238E27FC236}">
                <a16:creationId xmlns:a16="http://schemas.microsoft.com/office/drawing/2014/main" id="{79E9ECE5-7A55-466B-A8EE-DA7AD1517FD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5" name="TextBox 4">
            <a:extLst>
              <a:ext uri="{FF2B5EF4-FFF2-40B4-BE49-F238E27FC236}">
                <a16:creationId xmlns:a16="http://schemas.microsoft.com/office/drawing/2014/main" id="{BEDCA6EA-DCBB-4510-BDB9-8314CACEE24D}"/>
              </a:ext>
            </a:extLst>
          </p:cNvPr>
          <p:cNvSpPr txBox="1"/>
          <p:nvPr/>
        </p:nvSpPr>
        <p:spPr>
          <a:xfrm>
            <a:off x="4390304" y="2828835"/>
            <a:ext cx="184731" cy="1200329"/>
          </a:xfrm>
          <a:prstGeom prst="rect">
            <a:avLst/>
          </a:prstGeom>
          <a:noFill/>
        </p:spPr>
        <p:txBody>
          <a:bodyPr wrap="none" rtlCol="0">
            <a:spAutoFit/>
          </a:bodyPr>
          <a:lstStyle/>
          <a:p>
            <a:endParaRPr lang="en-GB" sz="7200" b="1" dirty="0">
              <a:solidFill>
                <a:schemeClr val="bg1"/>
              </a:solidFill>
              <a:latin typeface="Digital-7" panose="02000000000000000000" pitchFamily="2" charset="0"/>
            </a:endParaRPr>
          </a:p>
        </p:txBody>
      </p:sp>
      <p:sp>
        <p:nvSpPr>
          <p:cNvPr id="7" name="TextBox 6">
            <a:extLst>
              <a:ext uri="{FF2B5EF4-FFF2-40B4-BE49-F238E27FC236}">
                <a16:creationId xmlns:a16="http://schemas.microsoft.com/office/drawing/2014/main" id="{4FAF7D27-CEF5-4F4A-84F5-F1B0A85504F1}"/>
              </a:ext>
            </a:extLst>
          </p:cNvPr>
          <p:cNvSpPr txBox="1"/>
          <p:nvPr/>
        </p:nvSpPr>
        <p:spPr>
          <a:xfrm>
            <a:off x="1716504" y="258263"/>
            <a:ext cx="8758991" cy="2308324"/>
          </a:xfrm>
          <a:prstGeom prst="rect">
            <a:avLst/>
          </a:prstGeom>
          <a:noFill/>
        </p:spPr>
        <p:txBody>
          <a:bodyPr wrap="square" rtlCol="0">
            <a:spAutoFit/>
          </a:bodyPr>
          <a:lstStyle/>
          <a:p>
            <a:pPr algn="ctr"/>
            <a:r>
              <a:rPr lang="en-GB" sz="7200" b="1" dirty="0">
                <a:solidFill>
                  <a:schemeClr val="bg1"/>
                </a:solidFill>
                <a:latin typeface="Digital-7" panose="02000000000000000000" pitchFamily="2" charset="0"/>
              </a:rPr>
              <a:t>Did you find </a:t>
            </a:r>
            <a:r>
              <a:rPr lang="en-GB" sz="7200" b="1" dirty="0" err="1">
                <a:solidFill>
                  <a:schemeClr val="bg1"/>
                </a:solidFill>
                <a:latin typeface="Digital-7" panose="02000000000000000000" pitchFamily="2" charset="0"/>
              </a:rPr>
              <a:t>ron</a:t>
            </a:r>
            <a:r>
              <a:rPr lang="en-GB" sz="7200" b="1" dirty="0">
                <a:solidFill>
                  <a:schemeClr val="bg1"/>
                </a:solidFill>
                <a:latin typeface="Digital-7" panose="02000000000000000000" pitchFamily="2" charset="0"/>
              </a:rPr>
              <a:t> within the 30 minutes?</a:t>
            </a:r>
          </a:p>
        </p:txBody>
      </p:sp>
      <p:sp>
        <p:nvSpPr>
          <p:cNvPr id="8" name="TextBox 7">
            <a:hlinkClick r:id="rId3" action="ppaction://hlinksldjump"/>
            <a:extLst>
              <a:ext uri="{FF2B5EF4-FFF2-40B4-BE49-F238E27FC236}">
                <a16:creationId xmlns:a16="http://schemas.microsoft.com/office/drawing/2014/main" id="{03BD0826-6B01-4F51-BB52-799F45792007}"/>
              </a:ext>
            </a:extLst>
          </p:cNvPr>
          <p:cNvSpPr txBox="1"/>
          <p:nvPr/>
        </p:nvSpPr>
        <p:spPr>
          <a:xfrm>
            <a:off x="1204940" y="3469476"/>
            <a:ext cx="2783060" cy="1200329"/>
          </a:xfrm>
          <a:prstGeom prst="rect">
            <a:avLst/>
          </a:prstGeom>
          <a:noFill/>
        </p:spPr>
        <p:txBody>
          <a:bodyPr wrap="square" rtlCol="0">
            <a:spAutoFit/>
          </a:bodyPr>
          <a:lstStyle/>
          <a:p>
            <a:pPr algn="ctr"/>
            <a:r>
              <a:rPr lang="en-GB" sz="7200" b="1" dirty="0" err="1">
                <a:solidFill>
                  <a:schemeClr val="bg1"/>
                </a:solidFill>
                <a:latin typeface="Digital-7" panose="02000000000000000000" pitchFamily="2" charset="0"/>
              </a:rPr>
              <a:t>YeS</a:t>
            </a:r>
            <a:endParaRPr lang="en-GB" sz="7200" b="1" dirty="0">
              <a:solidFill>
                <a:schemeClr val="bg1"/>
              </a:solidFill>
              <a:latin typeface="Digital-7" panose="02000000000000000000" pitchFamily="2" charset="0"/>
            </a:endParaRPr>
          </a:p>
        </p:txBody>
      </p:sp>
      <p:sp>
        <p:nvSpPr>
          <p:cNvPr id="9" name="TextBox 8">
            <a:hlinkClick r:id="rId4" action="ppaction://hlinksldjump"/>
            <a:extLst>
              <a:ext uri="{FF2B5EF4-FFF2-40B4-BE49-F238E27FC236}">
                <a16:creationId xmlns:a16="http://schemas.microsoft.com/office/drawing/2014/main" id="{E424ABB2-E384-4D3F-B0BD-5D168B688DA8}"/>
              </a:ext>
            </a:extLst>
          </p:cNvPr>
          <p:cNvSpPr txBox="1"/>
          <p:nvPr/>
        </p:nvSpPr>
        <p:spPr>
          <a:xfrm>
            <a:off x="8037340" y="3469475"/>
            <a:ext cx="2783060" cy="1200329"/>
          </a:xfrm>
          <a:prstGeom prst="rect">
            <a:avLst/>
          </a:prstGeom>
          <a:noFill/>
        </p:spPr>
        <p:txBody>
          <a:bodyPr wrap="square" rtlCol="0">
            <a:spAutoFit/>
          </a:bodyPr>
          <a:lstStyle/>
          <a:p>
            <a:pPr algn="ctr"/>
            <a:r>
              <a:rPr lang="en-GB" sz="7200" b="1" dirty="0">
                <a:solidFill>
                  <a:schemeClr val="bg1"/>
                </a:solidFill>
                <a:latin typeface="Digital-7" panose="02000000000000000000" pitchFamily="2" charset="0"/>
              </a:rPr>
              <a:t>Nope</a:t>
            </a:r>
          </a:p>
        </p:txBody>
      </p:sp>
      <p:pic>
        <p:nvPicPr>
          <p:cNvPr id="11" name="Picture 10">
            <a:extLst>
              <a:ext uri="{FF2B5EF4-FFF2-40B4-BE49-F238E27FC236}">
                <a16:creationId xmlns:a16="http://schemas.microsoft.com/office/drawing/2014/main" id="{F11DDE8D-149D-4B17-89F6-A98FE28C84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0400" y="5486400"/>
            <a:ext cx="1371600" cy="1371600"/>
          </a:xfrm>
          <a:prstGeom prst="rect">
            <a:avLst/>
          </a:prstGeom>
        </p:spPr>
      </p:pic>
    </p:spTree>
    <p:extLst>
      <p:ext uri="{BB962C8B-B14F-4D97-AF65-F5344CB8AC3E}">
        <p14:creationId xmlns:p14="http://schemas.microsoft.com/office/powerpoint/2010/main" val="2879765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piece of paper&#10;&#10;Description automatically generated">
            <a:extLst>
              <a:ext uri="{FF2B5EF4-FFF2-40B4-BE49-F238E27FC236}">
                <a16:creationId xmlns:a16="http://schemas.microsoft.com/office/drawing/2014/main" id="{E8DA0C53-6253-4510-B2D5-E0DC33DD53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Oval 5">
            <a:hlinkClick r:id="rId3" action="ppaction://hlinksldjump"/>
            <a:extLst>
              <a:ext uri="{FF2B5EF4-FFF2-40B4-BE49-F238E27FC236}">
                <a16:creationId xmlns:a16="http://schemas.microsoft.com/office/drawing/2014/main" id="{7A1DB57E-ACC9-44E1-8213-0305F06CD70B}"/>
              </a:ext>
            </a:extLst>
          </p:cNvPr>
          <p:cNvSpPr/>
          <p:nvPr/>
        </p:nvSpPr>
        <p:spPr>
          <a:xfrm rot="20900595">
            <a:off x="820644" y="269068"/>
            <a:ext cx="4222400" cy="1666472"/>
          </a:xfrm>
          <a:custGeom>
            <a:avLst/>
            <a:gdLst>
              <a:gd name="connsiteX0" fmla="*/ 0 w 4133461"/>
              <a:gd name="connsiteY0" fmla="*/ 943084 h 1886168"/>
              <a:gd name="connsiteX1" fmla="*/ 2066731 w 4133461"/>
              <a:gd name="connsiteY1" fmla="*/ 0 h 1886168"/>
              <a:gd name="connsiteX2" fmla="*/ 4133462 w 4133461"/>
              <a:gd name="connsiteY2" fmla="*/ 943084 h 1886168"/>
              <a:gd name="connsiteX3" fmla="*/ 2066731 w 4133461"/>
              <a:gd name="connsiteY3" fmla="*/ 1886168 h 1886168"/>
              <a:gd name="connsiteX4" fmla="*/ 0 w 4133461"/>
              <a:gd name="connsiteY4" fmla="*/ 943084 h 1886168"/>
              <a:gd name="connsiteX0" fmla="*/ 5 w 4133467"/>
              <a:gd name="connsiteY0" fmla="*/ 943084 h 1808776"/>
              <a:gd name="connsiteX1" fmla="*/ 2066736 w 4133467"/>
              <a:gd name="connsiteY1" fmla="*/ 0 h 1808776"/>
              <a:gd name="connsiteX2" fmla="*/ 4133467 w 4133467"/>
              <a:gd name="connsiteY2" fmla="*/ 943084 h 1808776"/>
              <a:gd name="connsiteX3" fmla="*/ 2082702 w 4133467"/>
              <a:gd name="connsiteY3" fmla="*/ 1808776 h 1808776"/>
              <a:gd name="connsiteX4" fmla="*/ 5 w 4133467"/>
              <a:gd name="connsiteY4" fmla="*/ 943084 h 1808776"/>
              <a:gd name="connsiteX0" fmla="*/ 5567 w 4139029"/>
              <a:gd name="connsiteY0" fmla="*/ 977330 h 1843022"/>
              <a:gd name="connsiteX1" fmla="*/ 2632641 w 4139029"/>
              <a:gd name="connsiteY1" fmla="*/ 0 h 1843022"/>
              <a:gd name="connsiteX2" fmla="*/ 4139029 w 4139029"/>
              <a:gd name="connsiteY2" fmla="*/ 977330 h 1843022"/>
              <a:gd name="connsiteX3" fmla="*/ 2088264 w 4139029"/>
              <a:gd name="connsiteY3" fmla="*/ 1843022 h 1843022"/>
              <a:gd name="connsiteX4" fmla="*/ 5567 w 4139029"/>
              <a:gd name="connsiteY4" fmla="*/ 977330 h 1843022"/>
              <a:gd name="connsiteX0" fmla="*/ 5567 w 4164140"/>
              <a:gd name="connsiteY0" fmla="*/ 977330 h 1877504"/>
              <a:gd name="connsiteX1" fmla="*/ 2632641 w 4164140"/>
              <a:gd name="connsiteY1" fmla="*/ 0 h 1877504"/>
              <a:gd name="connsiteX2" fmla="*/ 4139029 w 4164140"/>
              <a:gd name="connsiteY2" fmla="*/ 977330 h 1877504"/>
              <a:gd name="connsiteX3" fmla="*/ 3467448 w 4164140"/>
              <a:gd name="connsiteY3" fmla="*/ 1634489 h 1877504"/>
              <a:gd name="connsiteX4" fmla="*/ 2088264 w 4164140"/>
              <a:gd name="connsiteY4" fmla="*/ 1843022 h 1877504"/>
              <a:gd name="connsiteX5" fmla="*/ 5567 w 4164140"/>
              <a:gd name="connsiteY5" fmla="*/ 977330 h 1877504"/>
              <a:gd name="connsiteX0" fmla="*/ 3800 w 4177372"/>
              <a:gd name="connsiteY0" fmla="*/ 977330 h 1879963"/>
              <a:gd name="connsiteX1" fmla="*/ 2630874 w 4177372"/>
              <a:gd name="connsiteY1" fmla="*/ 0 h 1879963"/>
              <a:gd name="connsiteX2" fmla="*/ 4137262 w 4177372"/>
              <a:gd name="connsiteY2" fmla="*/ 977330 h 1879963"/>
              <a:gd name="connsiteX3" fmla="*/ 3693645 w 4177372"/>
              <a:gd name="connsiteY3" fmla="*/ 1646936 h 1879963"/>
              <a:gd name="connsiteX4" fmla="*/ 2086497 w 4177372"/>
              <a:gd name="connsiteY4" fmla="*/ 1843022 h 1879963"/>
              <a:gd name="connsiteX5" fmla="*/ 3800 w 4177372"/>
              <a:gd name="connsiteY5" fmla="*/ 977330 h 1879963"/>
              <a:gd name="connsiteX0" fmla="*/ 48520 w 4222092"/>
              <a:gd name="connsiteY0" fmla="*/ 977330 h 1748426"/>
              <a:gd name="connsiteX1" fmla="*/ 2675594 w 4222092"/>
              <a:gd name="connsiteY1" fmla="*/ 0 h 1748426"/>
              <a:gd name="connsiteX2" fmla="*/ 4181982 w 4222092"/>
              <a:gd name="connsiteY2" fmla="*/ 977330 h 1748426"/>
              <a:gd name="connsiteX3" fmla="*/ 3738365 w 4222092"/>
              <a:gd name="connsiteY3" fmla="*/ 1646936 h 1748426"/>
              <a:gd name="connsiteX4" fmla="*/ 1178115 w 4222092"/>
              <a:gd name="connsiteY4" fmla="*/ 1657921 h 1748426"/>
              <a:gd name="connsiteX5" fmla="*/ 48520 w 4222092"/>
              <a:gd name="connsiteY5" fmla="*/ 977330 h 1748426"/>
              <a:gd name="connsiteX0" fmla="*/ 48828 w 4222400"/>
              <a:gd name="connsiteY0" fmla="*/ 895376 h 1666472"/>
              <a:gd name="connsiteX1" fmla="*/ 2682048 w 4222400"/>
              <a:gd name="connsiteY1" fmla="*/ 0 h 1666472"/>
              <a:gd name="connsiteX2" fmla="*/ 4182290 w 4222400"/>
              <a:gd name="connsiteY2" fmla="*/ 895376 h 1666472"/>
              <a:gd name="connsiteX3" fmla="*/ 3738673 w 4222400"/>
              <a:gd name="connsiteY3" fmla="*/ 1564982 h 1666472"/>
              <a:gd name="connsiteX4" fmla="*/ 1178423 w 4222400"/>
              <a:gd name="connsiteY4" fmla="*/ 1575967 h 1666472"/>
              <a:gd name="connsiteX5" fmla="*/ 48828 w 4222400"/>
              <a:gd name="connsiteY5" fmla="*/ 895376 h 166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2400" h="1666472">
                <a:moveTo>
                  <a:pt x="48828" y="895376"/>
                </a:moveTo>
                <a:cubicBezTo>
                  <a:pt x="299432" y="632715"/>
                  <a:pt x="1540624" y="0"/>
                  <a:pt x="2682048" y="0"/>
                </a:cubicBezTo>
                <a:cubicBezTo>
                  <a:pt x="3823472" y="0"/>
                  <a:pt x="4043156" y="622961"/>
                  <a:pt x="4182290" y="895376"/>
                </a:cubicBezTo>
                <a:cubicBezTo>
                  <a:pt x="4321424" y="1167791"/>
                  <a:pt x="4080467" y="1420700"/>
                  <a:pt x="3738673" y="1564982"/>
                </a:cubicBezTo>
                <a:cubicBezTo>
                  <a:pt x="3396879" y="1709264"/>
                  <a:pt x="1793397" y="1687568"/>
                  <a:pt x="1178423" y="1575967"/>
                </a:cubicBezTo>
                <a:cubicBezTo>
                  <a:pt x="563449" y="1464366"/>
                  <a:pt x="-201776" y="1158037"/>
                  <a:pt x="48828" y="895376"/>
                </a:cubicBezTo>
                <a:close/>
              </a:path>
            </a:pathLst>
          </a:custGeom>
          <a:noFill/>
          <a:ln w="825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hlinkClick r:id="rId4" action="ppaction://hlinksldjump"/>
            <a:extLst>
              <a:ext uri="{FF2B5EF4-FFF2-40B4-BE49-F238E27FC236}">
                <a16:creationId xmlns:a16="http://schemas.microsoft.com/office/drawing/2014/main" id="{F3DC1CF6-564C-4FB2-A6A1-FED1A06AFBB6}"/>
              </a:ext>
            </a:extLst>
          </p:cNvPr>
          <p:cNvSpPr/>
          <p:nvPr/>
        </p:nvSpPr>
        <p:spPr>
          <a:xfrm rot="21446344">
            <a:off x="5286614" y="6498"/>
            <a:ext cx="5710832" cy="1574304"/>
          </a:xfrm>
          <a:custGeom>
            <a:avLst/>
            <a:gdLst>
              <a:gd name="connsiteX0" fmla="*/ 0 w 4763220"/>
              <a:gd name="connsiteY0" fmla="*/ 943084 h 1886168"/>
              <a:gd name="connsiteX1" fmla="*/ 2381610 w 4763220"/>
              <a:gd name="connsiteY1" fmla="*/ 0 h 1886168"/>
              <a:gd name="connsiteX2" fmla="*/ 4763220 w 4763220"/>
              <a:gd name="connsiteY2" fmla="*/ 943084 h 1886168"/>
              <a:gd name="connsiteX3" fmla="*/ 2381610 w 4763220"/>
              <a:gd name="connsiteY3" fmla="*/ 1886168 h 1886168"/>
              <a:gd name="connsiteX4" fmla="*/ 0 w 4763220"/>
              <a:gd name="connsiteY4" fmla="*/ 943084 h 1886168"/>
              <a:gd name="connsiteX0" fmla="*/ 0 w 4763220"/>
              <a:gd name="connsiteY0" fmla="*/ 943084 h 1648833"/>
              <a:gd name="connsiteX1" fmla="*/ 2381610 w 4763220"/>
              <a:gd name="connsiteY1" fmla="*/ 0 h 1648833"/>
              <a:gd name="connsiteX2" fmla="*/ 4763220 w 4763220"/>
              <a:gd name="connsiteY2" fmla="*/ 943084 h 1648833"/>
              <a:gd name="connsiteX3" fmla="*/ 2380925 w 4763220"/>
              <a:gd name="connsiteY3" fmla="*/ 1648833 h 1648833"/>
              <a:gd name="connsiteX4" fmla="*/ 0 w 4763220"/>
              <a:gd name="connsiteY4" fmla="*/ 943084 h 1648833"/>
              <a:gd name="connsiteX0" fmla="*/ 0 w 5044009"/>
              <a:gd name="connsiteY0" fmla="*/ 420433 h 1686904"/>
              <a:gd name="connsiteX1" fmla="*/ 2662399 w 5044009"/>
              <a:gd name="connsiteY1" fmla="*/ 21016 h 1686904"/>
              <a:gd name="connsiteX2" fmla="*/ 5044009 w 5044009"/>
              <a:gd name="connsiteY2" fmla="*/ 964100 h 1686904"/>
              <a:gd name="connsiteX3" fmla="*/ 2661714 w 5044009"/>
              <a:gd name="connsiteY3" fmla="*/ 1669849 h 1686904"/>
              <a:gd name="connsiteX4" fmla="*/ 0 w 5044009"/>
              <a:gd name="connsiteY4" fmla="*/ 420433 h 1686904"/>
              <a:gd name="connsiteX0" fmla="*/ 194223 w 5238232"/>
              <a:gd name="connsiteY0" fmla="*/ 420433 h 1674672"/>
              <a:gd name="connsiteX1" fmla="*/ 2856622 w 5238232"/>
              <a:gd name="connsiteY1" fmla="*/ 21016 h 1674672"/>
              <a:gd name="connsiteX2" fmla="*/ 5238232 w 5238232"/>
              <a:gd name="connsiteY2" fmla="*/ 964100 h 1674672"/>
              <a:gd name="connsiteX3" fmla="*/ 2855937 w 5238232"/>
              <a:gd name="connsiteY3" fmla="*/ 1669849 h 1674672"/>
              <a:gd name="connsiteX4" fmla="*/ 499617 w 5238232"/>
              <a:gd name="connsiteY4" fmla="*/ 714674 h 1674672"/>
              <a:gd name="connsiteX5" fmla="*/ 194223 w 5238232"/>
              <a:gd name="connsiteY5" fmla="*/ 420433 h 1674672"/>
              <a:gd name="connsiteX0" fmla="*/ 245083 w 5289092"/>
              <a:gd name="connsiteY0" fmla="*/ 417414 h 1679421"/>
              <a:gd name="connsiteX1" fmla="*/ 2907482 w 5289092"/>
              <a:gd name="connsiteY1" fmla="*/ 17997 h 1679421"/>
              <a:gd name="connsiteX2" fmla="*/ 5289092 w 5289092"/>
              <a:gd name="connsiteY2" fmla="*/ 961081 h 1679421"/>
              <a:gd name="connsiteX3" fmla="*/ 2906797 w 5289092"/>
              <a:gd name="connsiteY3" fmla="*/ 1666830 h 1679421"/>
              <a:gd name="connsiteX4" fmla="*/ 420731 w 5289092"/>
              <a:gd name="connsiteY4" fmla="*/ 1338662 h 1679421"/>
              <a:gd name="connsiteX5" fmla="*/ 245083 w 5289092"/>
              <a:gd name="connsiteY5" fmla="*/ 417414 h 1679421"/>
              <a:gd name="connsiteX0" fmla="*/ 245083 w 5381260"/>
              <a:gd name="connsiteY0" fmla="*/ 417414 h 1667209"/>
              <a:gd name="connsiteX1" fmla="*/ 2907482 w 5381260"/>
              <a:gd name="connsiteY1" fmla="*/ 17997 h 1667209"/>
              <a:gd name="connsiteX2" fmla="*/ 5289092 w 5381260"/>
              <a:gd name="connsiteY2" fmla="*/ 961081 h 1667209"/>
              <a:gd name="connsiteX3" fmla="*/ 4701000 w 5381260"/>
              <a:gd name="connsiteY3" fmla="*/ 1394502 h 1667209"/>
              <a:gd name="connsiteX4" fmla="*/ 2906797 w 5381260"/>
              <a:gd name="connsiteY4" fmla="*/ 1666830 h 1667209"/>
              <a:gd name="connsiteX5" fmla="*/ 420731 w 5381260"/>
              <a:gd name="connsiteY5" fmla="*/ 1338662 h 1667209"/>
              <a:gd name="connsiteX6" fmla="*/ 245083 w 5381260"/>
              <a:gd name="connsiteY6" fmla="*/ 417414 h 1667209"/>
              <a:gd name="connsiteX0" fmla="*/ 245083 w 5737812"/>
              <a:gd name="connsiteY0" fmla="*/ 417414 h 1673616"/>
              <a:gd name="connsiteX1" fmla="*/ 2907482 w 5737812"/>
              <a:gd name="connsiteY1" fmla="*/ 17997 h 1673616"/>
              <a:gd name="connsiteX2" fmla="*/ 5289092 w 5737812"/>
              <a:gd name="connsiteY2" fmla="*/ 961081 h 1673616"/>
              <a:gd name="connsiteX3" fmla="*/ 5565845 w 5737812"/>
              <a:gd name="connsiteY3" fmla="*/ 1512284 h 1673616"/>
              <a:gd name="connsiteX4" fmla="*/ 2906797 w 5737812"/>
              <a:gd name="connsiteY4" fmla="*/ 1666830 h 1673616"/>
              <a:gd name="connsiteX5" fmla="*/ 420731 w 5737812"/>
              <a:gd name="connsiteY5" fmla="*/ 1338662 h 1673616"/>
              <a:gd name="connsiteX6" fmla="*/ 245083 w 5737812"/>
              <a:gd name="connsiteY6" fmla="*/ 417414 h 1673616"/>
              <a:gd name="connsiteX0" fmla="*/ 245083 w 5748782"/>
              <a:gd name="connsiteY0" fmla="*/ 405812 h 1662014"/>
              <a:gd name="connsiteX1" fmla="*/ 2907482 w 5748782"/>
              <a:gd name="connsiteY1" fmla="*/ 6395 h 1662014"/>
              <a:gd name="connsiteX2" fmla="*/ 5334527 w 5748782"/>
              <a:gd name="connsiteY2" fmla="*/ 691607 h 1662014"/>
              <a:gd name="connsiteX3" fmla="*/ 5565845 w 5748782"/>
              <a:gd name="connsiteY3" fmla="*/ 1500682 h 1662014"/>
              <a:gd name="connsiteX4" fmla="*/ 2906797 w 5748782"/>
              <a:gd name="connsiteY4" fmla="*/ 1655228 h 1662014"/>
              <a:gd name="connsiteX5" fmla="*/ 420731 w 5748782"/>
              <a:gd name="connsiteY5" fmla="*/ 1327060 h 1662014"/>
              <a:gd name="connsiteX6" fmla="*/ 245083 w 5748782"/>
              <a:gd name="connsiteY6" fmla="*/ 405812 h 1662014"/>
              <a:gd name="connsiteX0" fmla="*/ 242997 w 5753205"/>
              <a:gd name="connsiteY0" fmla="*/ 405812 h 1595432"/>
              <a:gd name="connsiteX1" fmla="*/ 2905396 w 5753205"/>
              <a:gd name="connsiteY1" fmla="*/ 6395 h 1595432"/>
              <a:gd name="connsiteX2" fmla="*/ 5332441 w 5753205"/>
              <a:gd name="connsiteY2" fmla="*/ 691607 h 1595432"/>
              <a:gd name="connsiteX3" fmla="*/ 5563759 w 5753205"/>
              <a:gd name="connsiteY3" fmla="*/ 1500682 h 1595432"/>
              <a:gd name="connsiteX4" fmla="*/ 2862274 w 5753205"/>
              <a:gd name="connsiteY4" fmla="*/ 1559931 h 1595432"/>
              <a:gd name="connsiteX5" fmla="*/ 418645 w 5753205"/>
              <a:gd name="connsiteY5" fmla="*/ 1327060 h 1595432"/>
              <a:gd name="connsiteX6" fmla="*/ 242997 w 5753205"/>
              <a:gd name="connsiteY6" fmla="*/ 405812 h 1595432"/>
              <a:gd name="connsiteX0" fmla="*/ 242704 w 5753355"/>
              <a:gd name="connsiteY0" fmla="*/ 405812 h 1561836"/>
              <a:gd name="connsiteX1" fmla="*/ 2905103 w 5753355"/>
              <a:gd name="connsiteY1" fmla="*/ 6395 h 1561836"/>
              <a:gd name="connsiteX2" fmla="*/ 5332148 w 5753355"/>
              <a:gd name="connsiteY2" fmla="*/ 691607 h 1561836"/>
              <a:gd name="connsiteX3" fmla="*/ 5563466 w 5753355"/>
              <a:gd name="connsiteY3" fmla="*/ 1500682 h 1561836"/>
              <a:gd name="connsiteX4" fmla="*/ 2855994 w 5753355"/>
              <a:gd name="connsiteY4" fmla="*/ 1484944 h 1561836"/>
              <a:gd name="connsiteX5" fmla="*/ 418352 w 5753355"/>
              <a:gd name="connsiteY5" fmla="*/ 1327060 h 1561836"/>
              <a:gd name="connsiteX6" fmla="*/ 242704 w 5753355"/>
              <a:gd name="connsiteY6" fmla="*/ 405812 h 1561836"/>
              <a:gd name="connsiteX0" fmla="*/ 211289 w 5721940"/>
              <a:gd name="connsiteY0" fmla="*/ 405587 h 1561611"/>
              <a:gd name="connsiteX1" fmla="*/ 2873688 w 5721940"/>
              <a:gd name="connsiteY1" fmla="*/ 6170 h 1561611"/>
              <a:gd name="connsiteX2" fmla="*/ 5300733 w 5721940"/>
              <a:gd name="connsiteY2" fmla="*/ 691382 h 1561611"/>
              <a:gd name="connsiteX3" fmla="*/ 5532051 w 5721940"/>
              <a:gd name="connsiteY3" fmla="*/ 1500457 h 1561611"/>
              <a:gd name="connsiteX4" fmla="*/ 2824579 w 5721940"/>
              <a:gd name="connsiteY4" fmla="*/ 1484719 h 1561611"/>
              <a:gd name="connsiteX5" fmla="*/ 464425 w 5721940"/>
              <a:gd name="connsiteY5" fmla="*/ 1264922 h 1561611"/>
              <a:gd name="connsiteX6" fmla="*/ 211289 w 5721940"/>
              <a:gd name="connsiteY6" fmla="*/ 405587 h 1561611"/>
              <a:gd name="connsiteX0" fmla="*/ 215340 w 5710832"/>
              <a:gd name="connsiteY0" fmla="*/ 288198 h 1574304"/>
              <a:gd name="connsiteX1" fmla="*/ 2862580 w 5710832"/>
              <a:gd name="connsiteY1" fmla="*/ 18863 h 1574304"/>
              <a:gd name="connsiteX2" fmla="*/ 5289625 w 5710832"/>
              <a:gd name="connsiteY2" fmla="*/ 704075 h 1574304"/>
              <a:gd name="connsiteX3" fmla="*/ 5520943 w 5710832"/>
              <a:gd name="connsiteY3" fmla="*/ 1513150 h 1574304"/>
              <a:gd name="connsiteX4" fmla="*/ 2813471 w 5710832"/>
              <a:gd name="connsiteY4" fmla="*/ 1497412 h 1574304"/>
              <a:gd name="connsiteX5" fmla="*/ 453317 w 5710832"/>
              <a:gd name="connsiteY5" fmla="*/ 1277615 h 1574304"/>
              <a:gd name="connsiteX6" fmla="*/ 215340 w 5710832"/>
              <a:gd name="connsiteY6" fmla="*/ 288198 h 15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0832" h="1574304">
                <a:moveTo>
                  <a:pt x="215340" y="288198"/>
                </a:moveTo>
                <a:cubicBezTo>
                  <a:pt x="616884" y="78406"/>
                  <a:pt x="2016866" y="-50450"/>
                  <a:pt x="2862580" y="18863"/>
                </a:cubicBezTo>
                <a:cubicBezTo>
                  <a:pt x="3708294" y="88176"/>
                  <a:pt x="4990705" y="474658"/>
                  <a:pt x="5289625" y="704075"/>
                </a:cubicBezTo>
                <a:cubicBezTo>
                  <a:pt x="5588545" y="933493"/>
                  <a:pt x="5933635" y="1380927"/>
                  <a:pt x="5520943" y="1513150"/>
                </a:cubicBezTo>
                <a:cubicBezTo>
                  <a:pt x="5108251" y="1645373"/>
                  <a:pt x="3670990" y="1526349"/>
                  <a:pt x="2813471" y="1497412"/>
                </a:cubicBezTo>
                <a:cubicBezTo>
                  <a:pt x="1955952" y="1468475"/>
                  <a:pt x="886339" y="1479151"/>
                  <a:pt x="453317" y="1277615"/>
                </a:cubicBezTo>
                <a:cubicBezTo>
                  <a:pt x="20295" y="1076079"/>
                  <a:pt x="-186204" y="497990"/>
                  <a:pt x="215340" y="288198"/>
                </a:cubicBezTo>
                <a:close/>
              </a:path>
            </a:pathLst>
          </a:custGeom>
          <a:noFill/>
          <a:ln w="825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hlinkClick r:id="rId5" action="ppaction://hlinksldjump"/>
            <a:extLst>
              <a:ext uri="{FF2B5EF4-FFF2-40B4-BE49-F238E27FC236}">
                <a16:creationId xmlns:a16="http://schemas.microsoft.com/office/drawing/2014/main" id="{60AAFEF7-C45F-443B-826B-47DEDE8AEB5B}"/>
              </a:ext>
            </a:extLst>
          </p:cNvPr>
          <p:cNvSpPr/>
          <p:nvPr/>
        </p:nvSpPr>
        <p:spPr>
          <a:xfrm rot="21446344">
            <a:off x="7116995" y="4472527"/>
            <a:ext cx="4853792" cy="2208378"/>
          </a:xfrm>
          <a:custGeom>
            <a:avLst/>
            <a:gdLst>
              <a:gd name="connsiteX0" fmla="*/ 0 w 4763220"/>
              <a:gd name="connsiteY0" fmla="*/ 943084 h 1886168"/>
              <a:gd name="connsiteX1" fmla="*/ 2381610 w 4763220"/>
              <a:gd name="connsiteY1" fmla="*/ 0 h 1886168"/>
              <a:gd name="connsiteX2" fmla="*/ 4763220 w 4763220"/>
              <a:gd name="connsiteY2" fmla="*/ 943084 h 1886168"/>
              <a:gd name="connsiteX3" fmla="*/ 2381610 w 4763220"/>
              <a:gd name="connsiteY3" fmla="*/ 1886168 h 1886168"/>
              <a:gd name="connsiteX4" fmla="*/ 0 w 4763220"/>
              <a:gd name="connsiteY4" fmla="*/ 943084 h 1886168"/>
              <a:gd name="connsiteX0" fmla="*/ 1654 w 4764874"/>
              <a:gd name="connsiteY0" fmla="*/ 1256405 h 2199489"/>
              <a:gd name="connsiteX1" fmla="*/ 2686816 w 4764874"/>
              <a:gd name="connsiteY1" fmla="*/ 0 h 2199489"/>
              <a:gd name="connsiteX2" fmla="*/ 4764874 w 4764874"/>
              <a:gd name="connsiteY2" fmla="*/ 1256405 h 2199489"/>
              <a:gd name="connsiteX3" fmla="*/ 2383264 w 4764874"/>
              <a:gd name="connsiteY3" fmla="*/ 2199489 h 2199489"/>
              <a:gd name="connsiteX4" fmla="*/ 1654 w 4764874"/>
              <a:gd name="connsiteY4" fmla="*/ 1256405 h 2199489"/>
              <a:gd name="connsiteX0" fmla="*/ 72311 w 4835531"/>
              <a:gd name="connsiteY0" fmla="*/ 1274005 h 2217089"/>
              <a:gd name="connsiteX1" fmla="*/ 808349 w 4835531"/>
              <a:gd name="connsiteY1" fmla="*/ 586661 h 2217089"/>
              <a:gd name="connsiteX2" fmla="*/ 2757473 w 4835531"/>
              <a:gd name="connsiteY2" fmla="*/ 17600 h 2217089"/>
              <a:gd name="connsiteX3" fmla="*/ 4835531 w 4835531"/>
              <a:gd name="connsiteY3" fmla="*/ 1274005 h 2217089"/>
              <a:gd name="connsiteX4" fmla="*/ 2453921 w 4835531"/>
              <a:gd name="connsiteY4" fmla="*/ 2217089 h 2217089"/>
              <a:gd name="connsiteX5" fmla="*/ 72311 w 4835531"/>
              <a:gd name="connsiteY5" fmla="*/ 1274005 h 2217089"/>
              <a:gd name="connsiteX0" fmla="*/ 90572 w 4853792"/>
              <a:gd name="connsiteY0" fmla="*/ 1265294 h 2208378"/>
              <a:gd name="connsiteX1" fmla="*/ 716988 w 4853792"/>
              <a:gd name="connsiteY1" fmla="*/ 731826 h 2208378"/>
              <a:gd name="connsiteX2" fmla="*/ 2775734 w 4853792"/>
              <a:gd name="connsiteY2" fmla="*/ 8889 h 2208378"/>
              <a:gd name="connsiteX3" fmla="*/ 4853792 w 4853792"/>
              <a:gd name="connsiteY3" fmla="*/ 1265294 h 2208378"/>
              <a:gd name="connsiteX4" fmla="*/ 2472182 w 4853792"/>
              <a:gd name="connsiteY4" fmla="*/ 2208378 h 2208378"/>
              <a:gd name="connsiteX5" fmla="*/ 90572 w 4853792"/>
              <a:gd name="connsiteY5" fmla="*/ 1265294 h 220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3792" h="2208378">
                <a:moveTo>
                  <a:pt x="90572" y="1265294"/>
                </a:moveTo>
                <a:cubicBezTo>
                  <a:pt x="-201960" y="1019202"/>
                  <a:pt x="269461" y="941227"/>
                  <a:pt x="716988" y="731826"/>
                </a:cubicBezTo>
                <a:cubicBezTo>
                  <a:pt x="1164515" y="522425"/>
                  <a:pt x="2086267" y="-80022"/>
                  <a:pt x="2775734" y="8889"/>
                </a:cubicBezTo>
                <a:cubicBezTo>
                  <a:pt x="3465201" y="97800"/>
                  <a:pt x="4853792" y="744443"/>
                  <a:pt x="4853792" y="1265294"/>
                </a:cubicBezTo>
                <a:cubicBezTo>
                  <a:pt x="4853792" y="1786145"/>
                  <a:pt x="3787509" y="2208378"/>
                  <a:pt x="2472182" y="2208378"/>
                </a:cubicBezTo>
                <a:cubicBezTo>
                  <a:pt x="1156855" y="2208378"/>
                  <a:pt x="383104" y="1511386"/>
                  <a:pt x="90572" y="1265294"/>
                </a:cubicBezTo>
                <a:close/>
              </a:path>
            </a:pathLst>
          </a:custGeom>
          <a:noFill/>
          <a:ln w="825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hlinkClick r:id="rId6" action="ppaction://hlinksldjump"/>
            <a:extLst>
              <a:ext uri="{FF2B5EF4-FFF2-40B4-BE49-F238E27FC236}">
                <a16:creationId xmlns:a16="http://schemas.microsoft.com/office/drawing/2014/main" id="{17E0B9CD-4FFD-49D8-8F7D-06AFB0B91C80}"/>
              </a:ext>
            </a:extLst>
          </p:cNvPr>
          <p:cNvSpPr/>
          <p:nvPr/>
        </p:nvSpPr>
        <p:spPr>
          <a:xfrm rot="707781">
            <a:off x="159308" y="2134337"/>
            <a:ext cx="3119588" cy="1968550"/>
          </a:xfrm>
          <a:custGeom>
            <a:avLst/>
            <a:gdLst>
              <a:gd name="connsiteX0" fmla="*/ 0 w 3110424"/>
              <a:gd name="connsiteY0" fmla="*/ 943084 h 1886168"/>
              <a:gd name="connsiteX1" fmla="*/ 1555212 w 3110424"/>
              <a:gd name="connsiteY1" fmla="*/ 0 h 1886168"/>
              <a:gd name="connsiteX2" fmla="*/ 3110424 w 3110424"/>
              <a:gd name="connsiteY2" fmla="*/ 943084 h 1886168"/>
              <a:gd name="connsiteX3" fmla="*/ 1555212 w 3110424"/>
              <a:gd name="connsiteY3" fmla="*/ 1886168 h 1886168"/>
              <a:gd name="connsiteX4" fmla="*/ 0 w 3110424"/>
              <a:gd name="connsiteY4" fmla="*/ 943084 h 1886168"/>
              <a:gd name="connsiteX0" fmla="*/ 9164 w 3119588"/>
              <a:gd name="connsiteY0" fmla="*/ 1025466 h 1968550"/>
              <a:gd name="connsiteX1" fmla="*/ 1137297 w 3119588"/>
              <a:gd name="connsiteY1" fmla="*/ 0 h 1968550"/>
              <a:gd name="connsiteX2" fmla="*/ 3119588 w 3119588"/>
              <a:gd name="connsiteY2" fmla="*/ 1025466 h 1968550"/>
              <a:gd name="connsiteX3" fmla="*/ 1564376 w 3119588"/>
              <a:gd name="connsiteY3" fmla="*/ 1968550 h 1968550"/>
              <a:gd name="connsiteX4" fmla="*/ 9164 w 3119588"/>
              <a:gd name="connsiteY4" fmla="*/ 1025466 h 1968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9588" h="1968550">
                <a:moveTo>
                  <a:pt x="9164" y="1025466"/>
                </a:moveTo>
                <a:cubicBezTo>
                  <a:pt x="-62016" y="697374"/>
                  <a:pt x="278377" y="0"/>
                  <a:pt x="1137297" y="0"/>
                </a:cubicBezTo>
                <a:cubicBezTo>
                  <a:pt x="1996217" y="0"/>
                  <a:pt x="3119588" y="504615"/>
                  <a:pt x="3119588" y="1025466"/>
                </a:cubicBezTo>
                <a:cubicBezTo>
                  <a:pt x="3119588" y="1546317"/>
                  <a:pt x="2423296" y="1968550"/>
                  <a:pt x="1564376" y="1968550"/>
                </a:cubicBezTo>
                <a:cubicBezTo>
                  <a:pt x="705456" y="1968550"/>
                  <a:pt x="80344" y="1353558"/>
                  <a:pt x="9164" y="1025466"/>
                </a:cubicBezTo>
                <a:close/>
              </a:path>
            </a:pathLst>
          </a:custGeom>
          <a:noFill/>
          <a:ln w="825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hlinkClick r:id="rId7" action="ppaction://hlinksldjump"/>
            <a:extLst>
              <a:ext uri="{FF2B5EF4-FFF2-40B4-BE49-F238E27FC236}">
                <a16:creationId xmlns:a16="http://schemas.microsoft.com/office/drawing/2014/main" id="{02331768-4BC1-4451-80AB-FC6C84C89997}"/>
              </a:ext>
            </a:extLst>
          </p:cNvPr>
          <p:cNvSpPr/>
          <p:nvPr/>
        </p:nvSpPr>
        <p:spPr>
          <a:xfrm rot="707781">
            <a:off x="1896247" y="4337988"/>
            <a:ext cx="4445249" cy="2294409"/>
          </a:xfrm>
          <a:custGeom>
            <a:avLst/>
            <a:gdLst>
              <a:gd name="connsiteX0" fmla="*/ 0 w 4155486"/>
              <a:gd name="connsiteY0" fmla="*/ 1061591 h 2123182"/>
              <a:gd name="connsiteX1" fmla="*/ 2077743 w 4155486"/>
              <a:gd name="connsiteY1" fmla="*/ 0 h 2123182"/>
              <a:gd name="connsiteX2" fmla="*/ 4155486 w 4155486"/>
              <a:gd name="connsiteY2" fmla="*/ 1061591 h 2123182"/>
              <a:gd name="connsiteX3" fmla="*/ 2077743 w 4155486"/>
              <a:gd name="connsiteY3" fmla="*/ 2123182 h 2123182"/>
              <a:gd name="connsiteX4" fmla="*/ 0 w 4155486"/>
              <a:gd name="connsiteY4" fmla="*/ 1061591 h 2123182"/>
              <a:gd name="connsiteX0" fmla="*/ 1403 w 4156889"/>
              <a:gd name="connsiteY0" fmla="*/ 1242647 h 2304238"/>
              <a:gd name="connsiteX1" fmla="*/ 1850695 w 4156889"/>
              <a:gd name="connsiteY1" fmla="*/ 0 h 2304238"/>
              <a:gd name="connsiteX2" fmla="*/ 4156889 w 4156889"/>
              <a:gd name="connsiteY2" fmla="*/ 1242647 h 2304238"/>
              <a:gd name="connsiteX3" fmla="*/ 2079146 w 4156889"/>
              <a:gd name="connsiteY3" fmla="*/ 2304238 h 2304238"/>
              <a:gd name="connsiteX4" fmla="*/ 1403 w 4156889"/>
              <a:gd name="connsiteY4" fmla="*/ 1242647 h 2304238"/>
              <a:gd name="connsiteX0" fmla="*/ 11145 w 4166631"/>
              <a:gd name="connsiteY0" fmla="*/ 1232594 h 2294185"/>
              <a:gd name="connsiteX1" fmla="*/ 1538451 w 4166631"/>
              <a:gd name="connsiteY1" fmla="*/ 0 h 2294185"/>
              <a:gd name="connsiteX2" fmla="*/ 4166631 w 4166631"/>
              <a:gd name="connsiteY2" fmla="*/ 1232594 h 2294185"/>
              <a:gd name="connsiteX3" fmla="*/ 2088888 w 4166631"/>
              <a:gd name="connsiteY3" fmla="*/ 2294185 h 2294185"/>
              <a:gd name="connsiteX4" fmla="*/ 11145 w 4166631"/>
              <a:gd name="connsiteY4" fmla="*/ 1232594 h 2294185"/>
              <a:gd name="connsiteX0" fmla="*/ 6623 w 4445249"/>
              <a:gd name="connsiteY0" fmla="*/ 1232714 h 2294409"/>
              <a:gd name="connsiteX1" fmla="*/ 1533929 w 4445249"/>
              <a:gd name="connsiteY1" fmla="*/ 120 h 2294409"/>
              <a:gd name="connsiteX2" fmla="*/ 4445249 w 4445249"/>
              <a:gd name="connsiteY2" fmla="*/ 1173582 h 2294409"/>
              <a:gd name="connsiteX3" fmla="*/ 2084366 w 4445249"/>
              <a:gd name="connsiteY3" fmla="*/ 2294305 h 2294409"/>
              <a:gd name="connsiteX4" fmla="*/ 6623 w 4445249"/>
              <a:gd name="connsiteY4" fmla="*/ 1232714 h 2294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249" h="2294409">
                <a:moveTo>
                  <a:pt x="6623" y="1232714"/>
                </a:moveTo>
                <a:cubicBezTo>
                  <a:pt x="-85116" y="850350"/>
                  <a:pt x="794158" y="9975"/>
                  <a:pt x="1533929" y="120"/>
                </a:cubicBezTo>
                <a:cubicBezTo>
                  <a:pt x="2273700" y="-9735"/>
                  <a:pt x="4445249" y="587281"/>
                  <a:pt x="4445249" y="1173582"/>
                </a:cubicBezTo>
                <a:cubicBezTo>
                  <a:pt x="4445249" y="1759883"/>
                  <a:pt x="2824137" y="2284450"/>
                  <a:pt x="2084366" y="2294305"/>
                </a:cubicBezTo>
                <a:cubicBezTo>
                  <a:pt x="1344595" y="2304160"/>
                  <a:pt x="98362" y="1615078"/>
                  <a:pt x="6623" y="1232714"/>
                </a:cubicBezTo>
                <a:close/>
              </a:path>
            </a:pathLst>
          </a:custGeom>
          <a:noFill/>
          <a:ln w="825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hlinkClick r:id="rId8" action="ppaction://hlinksldjump"/>
            <a:extLst>
              <a:ext uri="{FF2B5EF4-FFF2-40B4-BE49-F238E27FC236}">
                <a16:creationId xmlns:a16="http://schemas.microsoft.com/office/drawing/2014/main" id="{54037DFD-26DF-41A5-AC41-7DF84BE2A2A7}"/>
              </a:ext>
            </a:extLst>
          </p:cNvPr>
          <p:cNvSpPr/>
          <p:nvPr/>
        </p:nvSpPr>
        <p:spPr>
          <a:xfrm rot="1383536">
            <a:off x="4928033" y="3061024"/>
            <a:ext cx="3389889" cy="2295374"/>
          </a:xfrm>
          <a:custGeom>
            <a:avLst/>
            <a:gdLst>
              <a:gd name="connsiteX0" fmla="*/ 0 w 3950656"/>
              <a:gd name="connsiteY0" fmla="*/ 1061839 h 2123677"/>
              <a:gd name="connsiteX1" fmla="*/ 1975328 w 3950656"/>
              <a:gd name="connsiteY1" fmla="*/ 0 h 2123677"/>
              <a:gd name="connsiteX2" fmla="*/ 3950656 w 3950656"/>
              <a:gd name="connsiteY2" fmla="*/ 1061839 h 2123677"/>
              <a:gd name="connsiteX3" fmla="*/ 1975328 w 3950656"/>
              <a:gd name="connsiteY3" fmla="*/ 2123678 h 2123677"/>
              <a:gd name="connsiteX4" fmla="*/ 0 w 3950656"/>
              <a:gd name="connsiteY4" fmla="*/ 1061839 h 2123677"/>
              <a:gd name="connsiteX0" fmla="*/ 1450 w 3952106"/>
              <a:gd name="connsiteY0" fmla="*/ 1061839 h 2256535"/>
              <a:gd name="connsiteX1" fmla="*/ 1976778 w 3952106"/>
              <a:gd name="connsiteY1" fmla="*/ 0 h 2256535"/>
              <a:gd name="connsiteX2" fmla="*/ 3952106 w 3952106"/>
              <a:gd name="connsiteY2" fmla="*/ 1061839 h 2256535"/>
              <a:gd name="connsiteX3" fmla="*/ 1751144 w 3952106"/>
              <a:gd name="connsiteY3" fmla="*/ 2256535 h 2256535"/>
              <a:gd name="connsiteX4" fmla="*/ 1450 w 3952106"/>
              <a:gd name="connsiteY4" fmla="*/ 1061839 h 2256535"/>
              <a:gd name="connsiteX0" fmla="*/ 23970 w 3974626"/>
              <a:gd name="connsiteY0" fmla="*/ 1104890 h 2299586"/>
              <a:gd name="connsiteX1" fmla="*/ 839153 w 3974626"/>
              <a:gd name="connsiteY1" fmla="*/ 294908 h 2299586"/>
              <a:gd name="connsiteX2" fmla="*/ 1999298 w 3974626"/>
              <a:gd name="connsiteY2" fmla="*/ 43051 h 2299586"/>
              <a:gd name="connsiteX3" fmla="*/ 3974626 w 3974626"/>
              <a:gd name="connsiteY3" fmla="*/ 1104890 h 2299586"/>
              <a:gd name="connsiteX4" fmla="*/ 1773664 w 3974626"/>
              <a:gd name="connsiteY4" fmla="*/ 2299586 h 2299586"/>
              <a:gd name="connsiteX5" fmla="*/ 23970 w 3974626"/>
              <a:gd name="connsiteY5" fmla="*/ 1104890 h 2299586"/>
              <a:gd name="connsiteX0" fmla="*/ 34333 w 3984989"/>
              <a:gd name="connsiteY0" fmla="*/ 1196488 h 2391184"/>
              <a:gd name="connsiteX1" fmla="*/ 728589 w 3984989"/>
              <a:gd name="connsiteY1" fmla="*/ 131254 h 2391184"/>
              <a:gd name="connsiteX2" fmla="*/ 2009661 w 3984989"/>
              <a:gd name="connsiteY2" fmla="*/ 134649 h 2391184"/>
              <a:gd name="connsiteX3" fmla="*/ 3984989 w 3984989"/>
              <a:gd name="connsiteY3" fmla="*/ 1196488 h 2391184"/>
              <a:gd name="connsiteX4" fmla="*/ 1784027 w 3984989"/>
              <a:gd name="connsiteY4" fmla="*/ 2391184 h 2391184"/>
              <a:gd name="connsiteX5" fmla="*/ 34333 w 3984989"/>
              <a:gd name="connsiteY5" fmla="*/ 1196488 h 2391184"/>
              <a:gd name="connsiteX0" fmla="*/ 34333 w 3984989"/>
              <a:gd name="connsiteY0" fmla="*/ 1100809 h 2295505"/>
              <a:gd name="connsiteX1" fmla="*/ 728589 w 3984989"/>
              <a:gd name="connsiteY1" fmla="*/ 35575 h 2295505"/>
              <a:gd name="connsiteX2" fmla="*/ 1891269 w 3984989"/>
              <a:gd name="connsiteY2" fmla="*/ 567865 h 2295505"/>
              <a:gd name="connsiteX3" fmla="*/ 3984989 w 3984989"/>
              <a:gd name="connsiteY3" fmla="*/ 1100809 h 2295505"/>
              <a:gd name="connsiteX4" fmla="*/ 1784027 w 3984989"/>
              <a:gd name="connsiteY4" fmla="*/ 2295505 h 2295505"/>
              <a:gd name="connsiteX5" fmla="*/ 34333 w 3984989"/>
              <a:gd name="connsiteY5" fmla="*/ 1100809 h 2295505"/>
              <a:gd name="connsiteX0" fmla="*/ 417509 w 3373038"/>
              <a:gd name="connsiteY0" fmla="*/ 2112686 h 2412958"/>
              <a:gd name="connsiteX1" fmla="*/ 116638 w 3373038"/>
              <a:gd name="connsiteY1" fmla="*/ 35575 h 2412958"/>
              <a:gd name="connsiteX2" fmla="*/ 1279318 w 3373038"/>
              <a:gd name="connsiteY2" fmla="*/ 567865 h 2412958"/>
              <a:gd name="connsiteX3" fmla="*/ 3373038 w 3373038"/>
              <a:gd name="connsiteY3" fmla="*/ 1100809 h 2412958"/>
              <a:gd name="connsiteX4" fmla="*/ 1172076 w 3373038"/>
              <a:gd name="connsiteY4" fmla="*/ 2295505 h 2412958"/>
              <a:gd name="connsiteX5" fmla="*/ 417509 w 3373038"/>
              <a:gd name="connsiteY5" fmla="*/ 2112686 h 2412958"/>
              <a:gd name="connsiteX0" fmla="*/ 434360 w 3389889"/>
              <a:gd name="connsiteY0" fmla="*/ 2112686 h 2295374"/>
              <a:gd name="connsiteX1" fmla="*/ 133489 w 3389889"/>
              <a:gd name="connsiteY1" fmla="*/ 35575 h 2295374"/>
              <a:gd name="connsiteX2" fmla="*/ 1296169 w 3389889"/>
              <a:gd name="connsiteY2" fmla="*/ 567865 h 2295374"/>
              <a:gd name="connsiteX3" fmla="*/ 3389889 w 3389889"/>
              <a:gd name="connsiteY3" fmla="*/ 1100809 h 2295374"/>
              <a:gd name="connsiteX4" fmla="*/ 1819442 w 3389889"/>
              <a:gd name="connsiteY4" fmla="*/ 2076179 h 2295374"/>
              <a:gd name="connsiteX5" fmla="*/ 434360 w 3389889"/>
              <a:gd name="connsiteY5" fmla="*/ 2112686 h 229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9889" h="2295374">
                <a:moveTo>
                  <a:pt x="434360" y="2112686"/>
                </a:moveTo>
                <a:cubicBezTo>
                  <a:pt x="153368" y="1772585"/>
                  <a:pt x="-195732" y="212548"/>
                  <a:pt x="133489" y="35575"/>
                </a:cubicBezTo>
                <a:cubicBezTo>
                  <a:pt x="462710" y="-141398"/>
                  <a:pt x="753436" y="390326"/>
                  <a:pt x="1296169" y="567865"/>
                </a:cubicBezTo>
                <a:cubicBezTo>
                  <a:pt x="1838902" y="745404"/>
                  <a:pt x="3389889" y="514372"/>
                  <a:pt x="3389889" y="1100809"/>
                </a:cubicBezTo>
                <a:cubicBezTo>
                  <a:pt x="3389889" y="1687246"/>
                  <a:pt x="2312030" y="1907533"/>
                  <a:pt x="1819442" y="2076179"/>
                </a:cubicBezTo>
                <a:cubicBezTo>
                  <a:pt x="1326854" y="2244825"/>
                  <a:pt x="715352" y="2452787"/>
                  <a:pt x="434360" y="2112686"/>
                </a:cubicBezTo>
                <a:close/>
              </a:path>
            </a:pathLst>
          </a:custGeom>
          <a:noFill/>
          <a:ln w="825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hlinkClick r:id="rId9" action="ppaction://hlinksldjump"/>
            <a:extLst>
              <a:ext uri="{FF2B5EF4-FFF2-40B4-BE49-F238E27FC236}">
                <a16:creationId xmlns:a16="http://schemas.microsoft.com/office/drawing/2014/main" id="{F74CEE83-79E2-4B37-82AC-4C12BF73BECC}"/>
              </a:ext>
            </a:extLst>
          </p:cNvPr>
          <p:cNvSpPr/>
          <p:nvPr/>
        </p:nvSpPr>
        <p:spPr>
          <a:xfrm rot="467385">
            <a:off x="7249203" y="1365218"/>
            <a:ext cx="4718130" cy="1922016"/>
          </a:xfrm>
          <a:custGeom>
            <a:avLst/>
            <a:gdLst>
              <a:gd name="connsiteX0" fmla="*/ 0 w 3256258"/>
              <a:gd name="connsiteY0" fmla="*/ 1061839 h 2123677"/>
              <a:gd name="connsiteX1" fmla="*/ 1628129 w 3256258"/>
              <a:gd name="connsiteY1" fmla="*/ 0 h 2123677"/>
              <a:gd name="connsiteX2" fmla="*/ 3256258 w 3256258"/>
              <a:gd name="connsiteY2" fmla="*/ 1061839 h 2123677"/>
              <a:gd name="connsiteX3" fmla="*/ 1628129 w 3256258"/>
              <a:gd name="connsiteY3" fmla="*/ 2123678 h 2123677"/>
              <a:gd name="connsiteX4" fmla="*/ 0 w 3256258"/>
              <a:gd name="connsiteY4" fmla="*/ 1061839 h 2123677"/>
              <a:gd name="connsiteX0" fmla="*/ 0 w 4645275"/>
              <a:gd name="connsiteY0" fmla="*/ 1069555 h 2123682"/>
              <a:gd name="connsiteX1" fmla="*/ 3017146 w 4645275"/>
              <a:gd name="connsiteY1" fmla="*/ 2 h 2123682"/>
              <a:gd name="connsiteX2" fmla="*/ 4645275 w 4645275"/>
              <a:gd name="connsiteY2" fmla="*/ 1061841 h 2123682"/>
              <a:gd name="connsiteX3" fmla="*/ 3017146 w 4645275"/>
              <a:gd name="connsiteY3" fmla="*/ 2123680 h 2123682"/>
              <a:gd name="connsiteX4" fmla="*/ 0 w 4645275"/>
              <a:gd name="connsiteY4" fmla="*/ 1069555 h 2123682"/>
              <a:gd name="connsiteX0" fmla="*/ 6 w 4645281"/>
              <a:gd name="connsiteY0" fmla="*/ 879418 h 1933544"/>
              <a:gd name="connsiteX1" fmla="*/ 3043163 w 4645281"/>
              <a:gd name="connsiteY1" fmla="*/ 5 h 1933544"/>
              <a:gd name="connsiteX2" fmla="*/ 4645281 w 4645281"/>
              <a:gd name="connsiteY2" fmla="*/ 871704 h 1933544"/>
              <a:gd name="connsiteX3" fmla="*/ 3017152 w 4645281"/>
              <a:gd name="connsiteY3" fmla="*/ 1933543 h 1933544"/>
              <a:gd name="connsiteX4" fmla="*/ 6 w 4645281"/>
              <a:gd name="connsiteY4" fmla="*/ 879418 h 1933544"/>
              <a:gd name="connsiteX0" fmla="*/ 1632 w 4646907"/>
              <a:gd name="connsiteY0" fmla="*/ 1003137 h 2057263"/>
              <a:gd name="connsiteX1" fmla="*/ 3449443 w 4646907"/>
              <a:gd name="connsiteY1" fmla="*/ 3 h 2057263"/>
              <a:gd name="connsiteX2" fmla="*/ 4646907 w 4646907"/>
              <a:gd name="connsiteY2" fmla="*/ 995423 h 2057263"/>
              <a:gd name="connsiteX3" fmla="*/ 3018778 w 4646907"/>
              <a:gd name="connsiteY3" fmla="*/ 2057262 h 2057263"/>
              <a:gd name="connsiteX4" fmla="*/ 1632 w 4646907"/>
              <a:gd name="connsiteY4" fmla="*/ 1003137 h 2057263"/>
              <a:gd name="connsiteX0" fmla="*/ 1604 w 4383511"/>
              <a:gd name="connsiteY0" fmla="*/ 1003149 h 2057282"/>
              <a:gd name="connsiteX1" fmla="*/ 3449415 w 4383511"/>
              <a:gd name="connsiteY1" fmla="*/ 15 h 2057282"/>
              <a:gd name="connsiteX2" fmla="*/ 4383511 w 4383511"/>
              <a:gd name="connsiteY2" fmla="*/ 985888 h 2057282"/>
              <a:gd name="connsiteX3" fmla="*/ 3018750 w 4383511"/>
              <a:gd name="connsiteY3" fmla="*/ 2057274 h 2057282"/>
              <a:gd name="connsiteX4" fmla="*/ 1604 w 4383511"/>
              <a:gd name="connsiteY4" fmla="*/ 1003149 h 2057282"/>
              <a:gd name="connsiteX0" fmla="*/ 62223 w 4444130"/>
              <a:gd name="connsiteY0" fmla="*/ 1003149 h 2086732"/>
              <a:gd name="connsiteX1" fmla="*/ 3510034 w 4444130"/>
              <a:gd name="connsiteY1" fmla="*/ 15 h 2086732"/>
              <a:gd name="connsiteX2" fmla="*/ 4444130 w 4444130"/>
              <a:gd name="connsiteY2" fmla="*/ 985888 h 2086732"/>
              <a:gd name="connsiteX3" fmla="*/ 3079369 w 4444130"/>
              <a:gd name="connsiteY3" fmla="*/ 2057274 h 2086732"/>
              <a:gd name="connsiteX4" fmla="*/ 1420924 w 4444130"/>
              <a:gd name="connsiteY4" fmla="*/ 1718155 h 2086732"/>
              <a:gd name="connsiteX5" fmla="*/ 62223 w 4444130"/>
              <a:gd name="connsiteY5" fmla="*/ 1003149 h 2086732"/>
              <a:gd name="connsiteX0" fmla="*/ 53241 w 4435148"/>
              <a:gd name="connsiteY0" fmla="*/ 1003149 h 2073510"/>
              <a:gd name="connsiteX1" fmla="*/ 3501052 w 4435148"/>
              <a:gd name="connsiteY1" fmla="*/ 15 h 2073510"/>
              <a:gd name="connsiteX2" fmla="*/ 4435148 w 4435148"/>
              <a:gd name="connsiteY2" fmla="*/ 985888 h 2073510"/>
              <a:gd name="connsiteX3" fmla="*/ 3070387 w 4435148"/>
              <a:gd name="connsiteY3" fmla="*/ 2057274 h 2073510"/>
              <a:gd name="connsiteX4" fmla="*/ 1519673 w 4435148"/>
              <a:gd name="connsiteY4" fmla="*/ 1589477 h 2073510"/>
              <a:gd name="connsiteX5" fmla="*/ 53241 w 4435148"/>
              <a:gd name="connsiteY5" fmla="*/ 1003149 h 2073510"/>
              <a:gd name="connsiteX0" fmla="*/ 53241 w 4435148"/>
              <a:gd name="connsiteY0" fmla="*/ 1003149 h 1893731"/>
              <a:gd name="connsiteX1" fmla="*/ 3501052 w 4435148"/>
              <a:gd name="connsiteY1" fmla="*/ 15 h 1893731"/>
              <a:gd name="connsiteX2" fmla="*/ 4435148 w 4435148"/>
              <a:gd name="connsiteY2" fmla="*/ 985888 h 1893731"/>
              <a:gd name="connsiteX3" fmla="*/ 3545683 w 4435148"/>
              <a:gd name="connsiteY3" fmla="*/ 1866918 h 1893731"/>
              <a:gd name="connsiteX4" fmla="*/ 1519673 w 4435148"/>
              <a:gd name="connsiteY4" fmla="*/ 1589477 h 1893731"/>
              <a:gd name="connsiteX5" fmla="*/ 53241 w 4435148"/>
              <a:gd name="connsiteY5" fmla="*/ 1003149 h 1893731"/>
              <a:gd name="connsiteX0" fmla="*/ 53241 w 4251602"/>
              <a:gd name="connsiteY0" fmla="*/ 1003170 h 1894310"/>
              <a:gd name="connsiteX1" fmla="*/ 3501052 w 4251602"/>
              <a:gd name="connsiteY1" fmla="*/ 36 h 1894310"/>
              <a:gd name="connsiteX2" fmla="*/ 4251602 w 4251602"/>
              <a:gd name="connsiteY2" fmla="*/ 976836 h 1894310"/>
              <a:gd name="connsiteX3" fmla="*/ 3545683 w 4251602"/>
              <a:gd name="connsiteY3" fmla="*/ 1866939 h 1894310"/>
              <a:gd name="connsiteX4" fmla="*/ 1519673 w 4251602"/>
              <a:gd name="connsiteY4" fmla="*/ 1589498 h 1894310"/>
              <a:gd name="connsiteX5" fmla="*/ 53241 w 4251602"/>
              <a:gd name="connsiteY5" fmla="*/ 1003170 h 1894310"/>
              <a:gd name="connsiteX0" fmla="*/ 53241 w 4251602"/>
              <a:gd name="connsiteY0" fmla="*/ 1006164 h 1897304"/>
              <a:gd name="connsiteX1" fmla="*/ 739743 w 4251602"/>
              <a:gd name="connsiteY1" fmla="*/ 684653 h 1897304"/>
              <a:gd name="connsiteX2" fmla="*/ 3501052 w 4251602"/>
              <a:gd name="connsiteY2" fmla="*/ 3030 h 1897304"/>
              <a:gd name="connsiteX3" fmla="*/ 4251602 w 4251602"/>
              <a:gd name="connsiteY3" fmla="*/ 979830 h 1897304"/>
              <a:gd name="connsiteX4" fmla="*/ 3545683 w 4251602"/>
              <a:gd name="connsiteY4" fmla="*/ 1869933 h 1897304"/>
              <a:gd name="connsiteX5" fmla="*/ 1519673 w 4251602"/>
              <a:gd name="connsiteY5" fmla="*/ 1592492 h 1897304"/>
              <a:gd name="connsiteX6" fmla="*/ 53241 w 4251602"/>
              <a:gd name="connsiteY6" fmla="*/ 1006164 h 1897304"/>
              <a:gd name="connsiteX0" fmla="*/ 500972 w 4699333"/>
              <a:gd name="connsiteY0" fmla="*/ 1010845 h 1901985"/>
              <a:gd name="connsiteX1" fmla="*/ 255346 w 4699333"/>
              <a:gd name="connsiteY1" fmla="*/ 553159 h 1901985"/>
              <a:gd name="connsiteX2" fmla="*/ 3948783 w 4699333"/>
              <a:gd name="connsiteY2" fmla="*/ 7711 h 1901985"/>
              <a:gd name="connsiteX3" fmla="*/ 4699333 w 4699333"/>
              <a:gd name="connsiteY3" fmla="*/ 984511 h 1901985"/>
              <a:gd name="connsiteX4" fmla="*/ 3993414 w 4699333"/>
              <a:gd name="connsiteY4" fmla="*/ 1874614 h 1901985"/>
              <a:gd name="connsiteX5" fmla="*/ 1967404 w 4699333"/>
              <a:gd name="connsiteY5" fmla="*/ 1597173 h 1901985"/>
              <a:gd name="connsiteX6" fmla="*/ 500972 w 4699333"/>
              <a:gd name="connsiteY6" fmla="*/ 1010845 h 1901985"/>
              <a:gd name="connsiteX0" fmla="*/ 501336 w 4699216"/>
              <a:gd name="connsiteY0" fmla="*/ 1152041 h 1897933"/>
              <a:gd name="connsiteX1" fmla="*/ 255229 w 4699216"/>
              <a:gd name="connsiteY1" fmla="*/ 553159 h 1897933"/>
              <a:gd name="connsiteX2" fmla="*/ 3948666 w 4699216"/>
              <a:gd name="connsiteY2" fmla="*/ 7711 h 1897933"/>
              <a:gd name="connsiteX3" fmla="*/ 4699216 w 4699216"/>
              <a:gd name="connsiteY3" fmla="*/ 984511 h 1897933"/>
              <a:gd name="connsiteX4" fmla="*/ 3993297 w 4699216"/>
              <a:gd name="connsiteY4" fmla="*/ 1874614 h 1897933"/>
              <a:gd name="connsiteX5" fmla="*/ 1967287 w 4699216"/>
              <a:gd name="connsiteY5" fmla="*/ 1597173 h 1897933"/>
              <a:gd name="connsiteX6" fmla="*/ 501336 w 4699216"/>
              <a:gd name="connsiteY6" fmla="*/ 1152041 h 1897933"/>
              <a:gd name="connsiteX0" fmla="*/ 289585 w 4487465"/>
              <a:gd name="connsiteY0" fmla="*/ 1156979 h 1902871"/>
              <a:gd name="connsiteX1" fmla="*/ 332980 w 4487465"/>
              <a:gd name="connsiteY1" fmla="*/ 471406 h 1902871"/>
              <a:gd name="connsiteX2" fmla="*/ 3736915 w 4487465"/>
              <a:gd name="connsiteY2" fmla="*/ 12649 h 1902871"/>
              <a:gd name="connsiteX3" fmla="*/ 4487465 w 4487465"/>
              <a:gd name="connsiteY3" fmla="*/ 989449 h 1902871"/>
              <a:gd name="connsiteX4" fmla="*/ 3781546 w 4487465"/>
              <a:gd name="connsiteY4" fmla="*/ 1879552 h 1902871"/>
              <a:gd name="connsiteX5" fmla="*/ 1755536 w 4487465"/>
              <a:gd name="connsiteY5" fmla="*/ 1602111 h 1902871"/>
              <a:gd name="connsiteX6" fmla="*/ 289585 w 4487465"/>
              <a:gd name="connsiteY6" fmla="*/ 1156979 h 1902871"/>
              <a:gd name="connsiteX0" fmla="*/ 289585 w 4487465"/>
              <a:gd name="connsiteY0" fmla="*/ 1186932 h 1932824"/>
              <a:gd name="connsiteX1" fmla="*/ 332980 w 4487465"/>
              <a:gd name="connsiteY1" fmla="*/ 501359 h 1932824"/>
              <a:gd name="connsiteX2" fmla="*/ 1931405 w 4487465"/>
              <a:gd name="connsiteY2" fmla="*/ 207353 h 1932824"/>
              <a:gd name="connsiteX3" fmla="*/ 3736915 w 4487465"/>
              <a:gd name="connsiteY3" fmla="*/ 42602 h 1932824"/>
              <a:gd name="connsiteX4" fmla="*/ 4487465 w 4487465"/>
              <a:gd name="connsiteY4" fmla="*/ 1019402 h 1932824"/>
              <a:gd name="connsiteX5" fmla="*/ 3781546 w 4487465"/>
              <a:gd name="connsiteY5" fmla="*/ 1909505 h 1932824"/>
              <a:gd name="connsiteX6" fmla="*/ 1755536 w 4487465"/>
              <a:gd name="connsiteY6" fmla="*/ 1632064 h 1932824"/>
              <a:gd name="connsiteX7" fmla="*/ 289585 w 4487465"/>
              <a:gd name="connsiteY7" fmla="*/ 1186932 h 1932824"/>
              <a:gd name="connsiteX0" fmla="*/ 289585 w 4487465"/>
              <a:gd name="connsiteY0" fmla="*/ 1177392 h 1923284"/>
              <a:gd name="connsiteX1" fmla="*/ 332980 w 4487465"/>
              <a:gd name="connsiteY1" fmla="*/ 491819 h 1923284"/>
              <a:gd name="connsiteX2" fmla="*/ 1938993 w 4487465"/>
              <a:gd name="connsiteY2" fmla="*/ 253280 h 1923284"/>
              <a:gd name="connsiteX3" fmla="*/ 3736915 w 4487465"/>
              <a:gd name="connsiteY3" fmla="*/ 33062 h 1923284"/>
              <a:gd name="connsiteX4" fmla="*/ 4487465 w 4487465"/>
              <a:gd name="connsiteY4" fmla="*/ 1009862 h 1923284"/>
              <a:gd name="connsiteX5" fmla="*/ 3781546 w 4487465"/>
              <a:gd name="connsiteY5" fmla="*/ 1899965 h 1923284"/>
              <a:gd name="connsiteX6" fmla="*/ 1755536 w 4487465"/>
              <a:gd name="connsiteY6" fmla="*/ 1622524 h 1923284"/>
              <a:gd name="connsiteX7" fmla="*/ 289585 w 4487465"/>
              <a:gd name="connsiteY7" fmla="*/ 1177392 h 1923284"/>
              <a:gd name="connsiteX0" fmla="*/ 537178 w 4735058"/>
              <a:gd name="connsiteY0" fmla="*/ 1177392 h 1923284"/>
              <a:gd name="connsiteX1" fmla="*/ 246114 w 4735058"/>
              <a:gd name="connsiteY1" fmla="*/ 594078 h 1923284"/>
              <a:gd name="connsiteX2" fmla="*/ 2186586 w 4735058"/>
              <a:gd name="connsiteY2" fmla="*/ 253280 h 1923284"/>
              <a:gd name="connsiteX3" fmla="*/ 3984508 w 4735058"/>
              <a:gd name="connsiteY3" fmla="*/ 33062 h 1923284"/>
              <a:gd name="connsiteX4" fmla="*/ 4735058 w 4735058"/>
              <a:gd name="connsiteY4" fmla="*/ 1009862 h 1923284"/>
              <a:gd name="connsiteX5" fmla="*/ 4029139 w 4735058"/>
              <a:gd name="connsiteY5" fmla="*/ 1899965 h 1923284"/>
              <a:gd name="connsiteX6" fmla="*/ 2003129 w 4735058"/>
              <a:gd name="connsiteY6" fmla="*/ 1622524 h 1923284"/>
              <a:gd name="connsiteX7" fmla="*/ 537178 w 4735058"/>
              <a:gd name="connsiteY7" fmla="*/ 1177392 h 1923284"/>
              <a:gd name="connsiteX0" fmla="*/ 537178 w 4735058"/>
              <a:gd name="connsiteY0" fmla="*/ 1177392 h 1920649"/>
              <a:gd name="connsiteX1" fmla="*/ 246114 w 4735058"/>
              <a:gd name="connsiteY1" fmla="*/ 594078 h 1920649"/>
              <a:gd name="connsiteX2" fmla="*/ 2186586 w 4735058"/>
              <a:gd name="connsiteY2" fmla="*/ 253280 h 1920649"/>
              <a:gd name="connsiteX3" fmla="*/ 3984508 w 4735058"/>
              <a:gd name="connsiteY3" fmla="*/ 33062 h 1920649"/>
              <a:gd name="connsiteX4" fmla="*/ 4735058 w 4735058"/>
              <a:gd name="connsiteY4" fmla="*/ 1009862 h 1920649"/>
              <a:gd name="connsiteX5" fmla="*/ 4029139 w 4735058"/>
              <a:gd name="connsiteY5" fmla="*/ 1899965 h 1920649"/>
              <a:gd name="connsiteX6" fmla="*/ 2003129 w 4735058"/>
              <a:gd name="connsiteY6" fmla="*/ 1622524 h 1920649"/>
              <a:gd name="connsiteX7" fmla="*/ 1324370 w 4735058"/>
              <a:gd name="connsiteY7" fmla="*/ 1454245 h 1920649"/>
              <a:gd name="connsiteX8" fmla="*/ 537178 w 4735058"/>
              <a:gd name="connsiteY8" fmla="*/ 1177392 h 1920649"/>
              <a:gd name="connsiteX0" fmla="*/ 521103 w 4718983"/>
              <a:gd name="connsiteY0" fmla="*/ 1177392 h 1921874"/>
              <a:gd name="connsiteX1" fmla="*/ 230039 w 4718983"/>
              <a:gd name="connsiteY1" fmla="*/ 594078 h 1921874"/>
              <a:gd name="connsiteX2" fmla="*/ 2170511 w 4718983"/>
              <a:gd name="connsiteY2" fmla="*/ 253280 h 1921874"/>
              <a:gd name="connsiteX3" fmla="*/ 3968433 w 4718983"/>
              <a:gd name="connsiteY3" fmla="*/ 33062 h 1921874"/>
              <a:gd name="connsiteX4" fmla="*/ 4718983 w 4718983"/>
              <a:gd name="connsiteY4" fmla="*/ 1009862 h 1921874"/>
              <a:gd name="connsiteX5" fmla="*/ 4013064 w 4718983"/>
              <a:gd name="connsiteY5" fmla="*/ 1899965 h 1921874"/>
              <a:gd name="connsiteX6" fmla="*/ 1987054 w 4718983"/>
              <a:gd name="connsiteY6" fmla="*/ 1622524 h 1921874"/>
              <a:gd name="connsiteX7" fmla="*/ 1478011 w 4718983"/>
              <a:gd name="connsiteY7" fmla="*/ 1318018 h 1921874"/>
              <a:gd name="connsiteX8" fmla="*/ 521103 w 4718983"/>
              <a:gd name="connsiteY8" fmla="*/ 1177392 h 1921874"/>
              <a:gd name="connsiteX0" fmla="*/ 521103 w 4718983"/>
              <a:gd name="connsiteY0" fmla="*/ 1177392 h 1922016"/>
              <a:gd name="connsiteX1" fmla="*/ 230039 w 4718983"/>
              <a:gd name="connsiteY1" fmla="*/ 594078 h 1922016"/>
              <a:gd name="connsiteX2" fmla="*/ 2170511 w 4718983"/>
              <a:gd name="connsiteY2" fmla="*/ 253280 h 1922016"/>
              <a:gd name="connsiteX3" fmla="*/ 3968433 w 4718983"/>
              <a:gd name="connsiteY3" fmla="*/ 33062 h 1922016"/>
              <a:gd name="connsiteX4" fmla="*/ 4718983 w 4718983"/>
              <a:gd name="connsiteY4" fmla="*/ 1009862 h 1922016"/>
              <a:gd name="connsiteX5" fmla="*/ 4013064 w 4718983"/>
              <a:gd name="connsiteY5" fmla="*/ 1899965 h 1922016"/>
              <a:gd name="connsiteX6" fmla="*/ 2382911 w 4718983"/>
              <a:gd name="connsiteY6" fmla="*/ 1624874 h 1922016"/>
              <a:gd name="connsiteX7" fmla="*/ 1478011 w 4718983"/>
              <a:gd name="connsiteY7" fmla="*/ 1318018 h 1922016"/>
              <a:gd name="connsiteX8" fmla="*/ 521103 w 4718983"/>
              <a:gd name="connsiteY8" fmla="*/ 1177392 h 1922016"/>
              <a:gd name="connsiteX0" fmla="*/ 524435 w 4718130"/>
              <a:gd name="connsiteY0" fmla="*/ 1139149 h 1922016"/>
              <a:gd name="connsiteX1" fmla="*/ 229186 w 4718130"/>
              <a:gd name="connsiteY1" fmla="*/ 594078 h 1922016"/>
              <a:gd name="connsiteX2" fmla="*/ 2169658 w 4718130"/>
              <a:gd name="connsiteY2" fmla="*/ 253280 h 1922016"/>
              <a:gd name="connsiteX3" fmla="*/ 3967580 w 4718130"/>
              <a:gd name="connsiteY3" fmla="*/ 33062 h 1922016"/>
              <a:gd name="connsiteX4" fmla="*/ 4718130 w 4718130"/>
              <a:gd name="connsiteY4" fmla="*/ 1009862 h 1922016"/>
              <a:gd name="connsiteX5" fmla="*/ 4012211 w 4718130"/>
              <a:gd name="connsiteY5" fmla="*/ 1899965 h 1922016"/>
              <a:gd name="connsiteX6" fmla="*/ 2382058 w 4718130"/>
              <a:gd name="connsiteY6" fmla="*/ 1624874 h 1922016"/>
              <a:gd name="connsiteX7" fmla="*/ 1477158 w 4718130"/>
              <a:gd name="connsiteY7" fmla="*/ 1318018 h 1922016"/>
              <a:gd name="connsiteX8" fmla="*/ 524435 w 4718130"/>
              <a:gd name="connsiteY8" fmla="*/ 1139149 h 192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8130" h="1922016">
                <a:moveTo>
                  <a:pt x="524435" y="1139149"/>
                </a:moveTo>
                <a:cubicBezTo>
                  <a:pt x="316440" y="1018492"/>
                  <a:pt x="-345449" y="761267"/>
                  <a:pt x="229186" y="594078"/>
                </a:cubicBezTo>
                <a:cubicBezTo>
                  <a:pt x="502823" y="430815"/>
                  <a:pt x="1602336" y="329739"/>
                  <a:pt x="2169658" y="253280"/>
                </a:cubicBezTo>
                <a:cubicBezTo>
                  <a:pt x="2736980" y="176821"/>
                  <a:pt x="3542835" y="-93035"/>
                  <a:pt x="3967580" y="33062"/>
                </a:cubicBezTo>
                <a:cubicBezTo>
                  <a:pt x="4392325" y="159159"/>
                  <a:pt x="4718130" y="423425"/>
                  <a:pt x="4718130" y="1009862"/>
                </a:cubicBezTo>
                <a:cubicBezTo>
                  <a:pt x="4718130" y="1596299"/>
                  <a:pt x="4467532" y="1797855"/>
                  <a:pt x="4012211" y="1899965"/>
                </a:cubicBezTo>
                <a:cubicBezTo>
                  <a:pt x="3556890" y="2002075"/>
                  <a:pt x="2804567" y="1721865"/>
                  <a:pt x="2382058" y="1624874"/>
                </a:cubicBezTo>
                <a:cubicBezTo>
                  <a:pt x="1959549" y="1527883"/>
                  <a:pt x="1721483" y="1392207"/>
                  <a:pt x="1477158" y="1318018"/>
                </a:cubicBezTo>
                <a:cubicBezTo>
                  <a:pt x="1232833" y="1243829"/>
                  <a:pt x="732430" y="1259806"/>
                  <a:pt x="524435" y="1139149"/>
                </a:cubicBezTo>
                <a:close/>
              </a:path>
            </a:pathLst>
          </a:custGeom>
          <a:noFill/>
          <a:ln w="825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hlinkClick r:id="rId10" action="ppaction://hlinksldjump"/>
            <a:extLst>
              <a:ext uri="{FF2B5EF4-FFF2-40B4-BE49-F238E27FC236}">
                <a16:creationId xmlns:a16="http://schemas.microsoft.com/office/drawing/2014/main" id="{BE6E5627-C671-4383-9664-B95444EA3C8C}"/>
              </a:ext>
            </a:extLst>
          </p:cNvPr>
          <p:cNvSpPr/>
          <p:nvPr/>
        </p:nvSpPr>
        <p:spPr>
          <a:xfrm rot="707781">
            <a:off x="2872679" y="1415178"/>
            <a:ext cx="2450462" cy="2370641"/>
          </a:xfrm>
          <a:custGeom>
            <a:avLst/>
            <a:gdLst>
              <a:gd name="connsiteX0" fmla="*/ 0 w 3110424"/>
              <a:gd name="connsiteY0" fmla="*/ 943084 h 1886168"/>
              <a:gd name="connsiteX1" fmla="*/ 1555212 w 3110424"/>
              <a:gd name="connsiteY1" fmla="*/ 0 h 1886168"/>
              <a:gd name="connsiteX2" fmla="*/ 3110424 w 3110424"/>
              <a:gd name="connsiteY2" fmla="*/ 943084 h 1886168"/>
              <a:gd name="connsiteX3" fmla="*/ 1555212 w 3110424"/>
              <a:gd name="connsiteY3" fmla="*/ 1886168 h 1886168"/>
              <a:gd name="connsiteX4" fmla="*/ 0 w 3110424"/>
              <a:gd name="connsiteY4" fmla="*/ 943084 h 1886168"/>
              <a:gd name="connsiteX0" fmla="*/ 19641 w 3130065"/>
              <a:gd name="connsiteY0" fmla="*/ 1000552 h 1943636"/>
              <a:gd name="connsiteX1" fmla="*/ 754660 w 3130065"/>
              <a:gd name="connsiteY1" fmla="*/ 201023 h 1943636"/>
              <a:gd name="connsiteX2" fmla="*/ 1574853 w 3130065"/>
              <a:gd name="connsiteY2" fmla="*/ 57468 h 1943636"/>
              <a:gd name="connsiteX3" fmla="*/ 3130065 w 3130065"/>
              <a:gd name="connsiteY3" fmla="*/ 1000552 h 1943636"/>
              <a:gd name="connsiteX4" fmla="*/ 1574853 w 3130065"/>
              <a:gd name="connsiteY4" fmla="*/ 1943636 h 1943636"/>
              <a:gd name="connsiteX5" fmla="*/ 19641 w 3130065"/>
              <a:gd name="connsiteY5" fmla="*/ 1000552 h 1943636"/>
              <a:gd name="connsiteX0" fmla="*/ 56 w 3110480"/>
              <a:gd name="connsiteY0" fmla="*/ 1070036 h 2013120"/>
              <a:gd name="connsiteX1" fmla="*/ 1497558 w 3110480"/>
              <a:gd name="connsiteY1" fmla="*/ 111267 h 2013120"/>
              <a:gd name="connsiteX2" fmla="*/ 1555268 w 3110480"/>
              <a:gd name="connsiteY2" fmla="*/ 126952 h 2013120"/>
              <a:gd name="connsiteX3" fmla="*/ 3110480 w 3110480"/>
              <a:gd name="connsiteY3" fmla="*/ 1070036 h 2013120"/>
              <a:gd name="connsiteX4" fmla="*/ 1555268 w 3110480"/>
              <a:gd name="connsiteY4" fmla="*/ 2013120 h 2013120"/>
              <a:gd name="connsiteX5" fmla="*/ 56 w 3110480"/>
              <a:gd name="connsiteY5" fmla="*/ 1070036 h 2013120"/>
              <a:gd name="connsiteX0" fmla="*/ 63679 w 3174103"/>
              <a:gd name="connsiteY0" fmla="*/ 1046087 h 1989171"/>
              <a:gd name="connsiteX1" fmla="*/ 423607 w 3174103"/>
              <a:gd name="connsiteY1" fmla="*/ 659334 h 1989171"/>
              <a:gd name="connsiteX2" fmla="*/ 1561181 w 3174103"/>
              <a:gd name="connsiteY2" fmla="*/ 87318 h 1989171"/>
              <a:gd name="connsiteX3" fmla="*/ 1618891 w 3174103"/>
              <a:gd name="connsiteY3" fmla="*/ 103003 h 1989171"/>
              <a:gd name="connsiteX4" fmla="*/ 3174103 w 3174103"/>
              <a:gd name="connsiteY4" fmla="*/ 1046087 h 1989171"/>
              <a:gd name="connsiteX5" fmla="*/ 1618891 w 3174103"/>
              <a:gd name="connsiteY5" fmla="*/ 1989171 h 1989171"/>
              <a:gd name="connsiteX6" fmla="*/ 63679 w 3174103"/>
              <a:gd name="connsiteY6" fmla="*/ 1046087 h 1989171"/>
              <a:gd name="connsiteX0" fmla="*/ 77605 w 3188029"/>
              <a:gd name="connsiteY0" fmla="*/ 1046087 h 1989171"/>
              <a:gd name="connsiteX1" fmla="*/ 373050 w 3188029"/>
              <a:gd name="connsiteY1" fmla="*/ 626672 h 1989171"/>
              <a:gd name="connsiteX2" fmla="*/ 1575107 w 3188029"/>
              <a:gd name="connsiteY2" fmla="*/ 87318 h 1989171"/>
              <a:gd name="connsiteX3" fmla="*/ 1632817 w 3188029"/>
              <a:gd name="connsiteY3" fmla="*/ 103003 h 1989171"/>
              <a:gd name="connsiteX4" fmla="*/ 3188029 w 3188029"/>
              <a:gd name="connsiteY4" fmla="*/ 1046087 h 1989171"/>
              <a:gd name="connsiteX5" fmla="*/ 1632817 w 3188029"/>
              <a:gd name="connsiteY5" fmla="*/ 1989171 h 1989171"/>
              <a:gd name="connsiteX6" fmla="*/ 77605 w 3188029"/>
              <a:gd name="connsiteY6" fmla="*/ 1046087 h 1989171"/>
              <a:gd name="connsiteX0" fmla="*/ 77605 w 3188029"/>
              <a:gd name="connsiteY0" fmla="*/ 1115219 h 2058303"/>
              <a:gd name="connsiteX1" fmla="*/ 373050 w 3188029"/>
              <a:gd name="connsiteY1" fmla="*/ 695804 h 2058303"/>
              <a:gd name="connsiteX2" fmla="*/ 1575107 w 3188029"/>
              <a:gd name="connsiteY2" fmla="*/ 156450 h 2058303"/>
              <a:gd name="connsiteX3" fmla="*/ 2014968 w 3188029"/>
              <a:gd name="connsiteY3" fmla="*/ 69261 h 2058303"/>
              <a:gd name="connsiteX4" fmla="*/ 3188029 w 3188029"/>
              <a:gd name="connsiteY4" fmla="*/ 1115219 h 2058303"/>
              <a:gd name="connsiteX5" fmla="*/ 1632817 w 3188029"/>
              <a:gd name="connsiteY5" fmla="*/ 2058303 h 2058303"/>
              <a:gd name="connsiteX6" fmla="*/ 77605 w 3188029"/>
              <a:gd name="connsiteY6" fmla="*/ 1115219 h 2058303"/>
              <a:gd name="connsiteX0" fmla="*/ 77605 w 2495488"/>
              <a:gd name="connsiteY0" fmla="*/ 1119088 h 2062319"/>
              <a:gd name="connsiteX1" fmla="*/ 373050 w 2495488"/>
              <a:gd name="connsiteY1" fmla="*/ 699673 h 2062319"/>
              <a:gd name="connsiteX2" fmla="*/ 1575107 w 2495488"/>
              <a:gd name="connsiteY2" fmla="*/ 160319 h 2062319"/>
              <a:gd name="connsiteX3" fmla="*/ 2014968 w 2495488"/>
              <a:gd name="connsiteY3" fmla="*/ 73130 h 2062319"/>
              <a:gd name="connsiteX4" fmla="*/ 2495488 w 2495488"/>
              <a:gd name="connsiteY4" fmla="*/ 1171462 h 2062319"/>
              <a:gd name="connsiteX5" fmla="*/ 1632817 w 2495488"/>
              <a:gd name="connsiteY5" fmla="*/ 2062172 h 2062319"/>
              <a:gd name="connsiteX6" fmla="*/ 77605 w 2495488"/>
              <a:gd name="connsiteY6" fmla="*/ 1119088 h 2062319"/>
              <a:gd name="connsiteX0" fmla="*/ 77605 w 2495488"/>
              <a:gd name="connsiteY0" fmla="*/ 1119088 h 2086513"/>
              <a:gd name="connsiteX1" fmla="*/ 373050 w 2495488"/>
              <a:gd name="connsiteY1" fmla="*/ 699673 h 2086513"/>
              <a:gd name="connsiteX2" fmla="*/ 1575107 w 2495488"/>
              <a:gd name="connsiteY2" fmla="*/ 160319 h 2086513"/>
              <a:gd name="connsiteX3" fmla="*/ 2014968 w 2495488"/>
              <a:gd name="connsiteY3" fmla="*/ 73130 h 2086513"/>
              <a:gd name="connsiteX4" fmla="*/ 2495488 w 2495488"/>
              <a:gd name="connsiteY4" fmla="*/ 1171462 h 2086513"/>
              <a:gd name="connsiteX5" fmla="*/ 1632817 w 2495488"/>
              <a:gd name="connsiteY5" fmla="*/ 2062172 h 2086513"/>
              <a:gd name="connsiteX6" fmla="*/ 920169 w 2495488"/>
              <a:gd name="connsiteY6" fmla="*/ 1773252 h 2086513"/>
              <a:gd name="connsiteX7" fmla="*/ 77605 w 2495488"/>
              <a:gd name="connsiteY7" fmla="*/ 1119088 h 2086513"/>
              <a:gd name="connsiteX0" fmla="*/ 32579 w 2450462"/>
              <a:gd name="connsiteY0" fmla="*/ 1119088 h 2357215"/>
              <a:gd name="connsiteX1" fmla="*/ 328024 w 2450462"/>
              <a:gd name="connsiteY1" fmla="*/ 699673 h 2357215"/>
              <a:gd name="connsiteX2" fmla="*/ 1530081 w 2450462"/>
              <a:gd name="connsiteY2" fmla="*/ 160319 h 2357215"/>
              <a:gd name="connsiteX3" fmla="*/ 1969942 w 2450462"/>
              <a:gd name="connsiteY3" fmla="*/ 73130 h 2357215"/>
              <a:gd name="connsiteX4" fmla="*/ 2450462 w 2450462"/>
              <a:gd name="connsiteY4" fmla="*/ 1171462 h 2357215"/>
              <a:gd name="connsiteX5" fmla="*/ 1587791 w 2450462"/>
              <a:gd name="connsiteY5" fmla="*/ 2062172 h 2357215"/>
              <a:gd name="connsiteX6" fmla="*/ 939410 w 2450462"/>
              <a:gd name="connsiteY6" fmla="*/ 2301855 h 2357215"/>
              <a:gd name="connsiteX7" fmla="*/ 32579 w 2450462"/>
              <a:gd name="connsiteY7" fmla="*/ 1119088 h 2357215"/>
              <a:gd name="connsiteX0" fmla="*/ 32579 w 2450462"/>
              <a:gd name="connsiteY0" fmla="*/ 1119088 h 2370641"/>
              <a:gd name="connsiteX1" fmla="*/ 328024 w 2450462"/>
              <a:gd name="connsiteY1" fmla="*/ 699673 h 2370641"/>
              <a:gd name="connsiteX2" fmla="*/ 1530081 w 2450462"/>
              <a:gd name="connsiteY2" fmla="*/ 160319 h 2370641"/>
              <a:gd name="connsiteX3" fmla="*/ 1969942 w 2450462"/>
              <a:gd name="connsiteY3" fmla="*/ 73130 h 2370641"/>
              <a:gd name="connsiteX4" fmla="*/ 2450462 w 2450462"/>
              <a:gd name="connsiteY4" fmla="*/ 1171462 h 2370641"/>
              <a:gd name="connsiteX5" fmla="*/ 1683607 w 2450462"/>
              <a:gd name="connsiteY5" fmla="*/ 2134421 h 2370641"/>
              <a:gd name="connsiteX6" fmla="*/ 939410 w 2450462"/>
              <a:gd name="connsiteY6" fmla="*/ 2301855 h 2370641"/>
              <a:gd name="connsiteX7" fmla="*/ 32579 w 2450462"/>
              <a:gd name="connsiteY7" fmla="*/ 1119088 h 237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0462" h="2370641">
                <a:moveTo>
                  <a:pt x="32579" y="1119088"/>
                </a:moveTo>
                <a:cubicBezTo>
                  <a:pt x="-69319" y="852058"/>
                  <a:pt x="78440" y="859468"/>
                  <a:pt x="328024" y="699673"/>
                </a:cubicBezTo>
                <a:cubicBezTo>
                  <a:pt x="577608" y="539878"/>
                  <a:pt x="1330867" y="253041"/>
                  <a:pt x="1530081" y="160319"/>
                </a:cubicBezTo>
                <a:cubicBezTo>
                  <a:pt x="1729295" y="67597"/>
                  <a:pt x="1816545" y="-95394"/>
                  <a:pt x="1969942" y="73130"/>
                </a:cubicBezTo>
                <a:cubicBezTo>
                  <a:pt x="2123339" y="241654"/>
                  <a:pt x="2450462" y="650611"/>
                  <a:pt x="2450462" y="1171462"/>
                </a:cubicBezTo>
                <a:cubicBezTo>
                  <a:pt x="2450462" y="1692313"/>
                  <a:pt x="1935449" y="1946022"/>
                  <a:pt x="1683607" y="2134421"/>
                </a:cubicBezTo>
                <a:cubicBezTo>
                  <a:pt x="1431765" y="2322820"/>
                  <a:pt x="1198612" y="2459036"/>
                  <a:pt x="939410" y="2301855"/>
                </a:cubicBezTo>
                <a:cubicBezTo>
                  <a:pt x="680208" y="2144674"/>
                  <a:pt x="134477" y="1386118"/>
                  <a:pt x="32579" y="1119088"/>
                </a:cubicBezTo>
                <a:close/>
              </a:path>
            </a:pathLst>
          </a:custGeom>
          <a:noFill/>
          <a:ln w="825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hlinkClick r:id="rId11" action="ppaction://hlinksldjump"/>
            <a:extLst>
              <a:ext uri="{FF2B5EF4-FFF2-40B4-BE49-F238E27FC236}">
                <a16:creationId xmlns:a16="http://schemas.microsoft.com/office/drawing/2014/main" id="{C81EBCF2-976C-4265-B88E-F024B6F1BACA}"/>
              </a:ext>
            </a:extLst>
          </p:cNvPr>
          <p:cNvSpPr/>
          <p:nvPr/>
        </p:nvSpPr>
        <p:spPr>
          <a:xfrm rot="707781">
            <a:off x="5405572" y="1804901"/>
            <a:ext cx="3640362" cy="1586310"/>
          </a:xfrm>
          <a:custGeom>
            <a:avLst/>
            <a:gdLst>
              <a:gd name="connsiteX0" fmla="*/ 0 w 3110424"/>
              <a:gd name="connsiteY0" fmla="*/ 943084 h 1886168"/>
              <a:gd name="connsiteX1" fmla="*/ 1555212 w 3110424"/>
              <a:gd name="connsiteY1" fmla="*/ 0 h 1886168"/>
              <a:gd name="connsiteX2" fmla="*/ 3110424 w 3110424"/>
              <a:gd name="connsiteY2" fmla="*/ 943084 h 1886168"/>
              <a:gd name="connsiteX3" fmla="*/ 1555212 w 3110424"/>
              <a:gd name="connsiteY3" fmla="*/ 1886168 h 1886168"/>
              <a:gd name="connsiteX4" fmla="*/ 0 w 3110424"/>
              <a:gd name="connsiteY4" fmla="*/ 943084 h 1886168"/>
              <a:gd name="connsiteX0" fmla="*/ 196861 w 3307285"/>
              <a:gd name="connsiteY0" fmla="*/ 574591 h 1517675"/>
              <a:gd name="connsiteX1" fmla="*/ 595058 w 3307285"/>
              <a:gd name="connsiteY1" fmla="*/ 0 h 1517675"/>
              <a:gd name="connsiteX2" fmla="*/ 3307285 w 3307285"/>
              <a:gd name="connsiteY2" fmla="*/ 574591 h 1517675"/>
              <a:gd name="connsiteX3" fmla="*/ 1752073 w 3307285"/>
              <a:gd name="connsiteY3" fmla="*/ 1517675 h 1517675"/>
              <a:gd name="connsiteX4" fmla="*/ 196861 w 3307285"/>
              <a:gd name="connsiteY4" fmla="*/ 574591 h 1517675"/>
              <a:gd name="connsiteX0" fmla="*/ 111399 w 3577528"/>
              <a:gd name="connsiteY0" fmla="*/ 583283 h 1551179"/>
              <a:gd name="connsiteX1" fmla="*/ 509596 w 3577528"/>
              <a:gd name="connsiteY1" fmla="*/ 8692 h 1551179"/>
              <a:gd name="connsiteX2" fmla="*/ 3577528 w 3577528"/>
              <a:gd name="connsiteY2" fmla="*/ 1016424 h 1551179"/>
              <a:gd name="connsiteX3" fmla="*/ 1666611 w 3577528"/>
              <a:gd name="connsiteY3" fmla="*/ 1526367 h 1551179"/>
              <a:gd name="connsiteX4" fmla="*/ 111399 w 3577528"/>
              <a:gd name="connsiteY4" fmla="*/ 583283 h 1551179"/>
              <a:gd name="connsiteX0" fmla="*/ 111399 w 3584080"/>
              <a:gd name="connsiteY0" fmla="*/ 583283 h 1535218"/>
              <a:gd name="connsiteX1" fmla="*/ 509596 w 3584080"/>
              <a:gd name="connsiteY1" fmla="*/ 8692 h 1535218"/>
              <a:gd name="connsiteX2" fmla="*/ 2228149 w 3584080"/>
              <a:gd name="connsiteY2" fmla="*/ 357481 h 1535218"/>
              <a:gd name="connsiteX3" fmla="*/ 3577528 w 3584080"/>
              <a:gd name="connsiteY3" fmla="*/ 1016424 h 1535218"/>
              <a:gd name="connsiteX4" fmla="*/ 1666611 w 3584080"/>
              <a:gd name="connsiteY4" fmla="*/ 1526367 h 1535218"/>
              <a:gd name="connsiteX5" fmla="*/ 111399 w 3584080"/>
              <a:gd name="connsiteY5" fmla="*/ 583283 h 1535218"/>
              <a:gd name="connsiteX0" fmla="*/ 71321 w 3544793"/>
              <a:gd name="connsiteY0" fmla="*/ 576027 h 1527962"/>
              <a:gd name="connsiteX1" fmla="*/ 469518 w 3544793"/>
              <a:gd name="connsiteY1" fmla="*/ 1436 h 1527962"/>
              <a:gd name="connsiteX2" fmla="*/ 2297245 w 3544793"/>
              <a:gd name="connsiteY2" fmla="*/ 431217 h 1527962"/>
              <a:gd name="connsiteX3" fmla="*/ 3537450 w 3544793"/>
              <a:gd name="connsiteY3" fmla="*/ 1009168 h 1527962"/>
              <a:gd name="connsiteX4" fmla="*/ 1626533 w 3544793"/>
              <a:gd name="connsiteY4" fmla="*/ 1519111 h 1527962"/>
              <a:gd name="connsiteX5" fmla="*/ 71321 w 3544793"/>
              <a:gd name="connsiteY5" fmla="*/ 576027 h 1527962"/>
              <a:gd name="connsiteX0" fmla="*/ 71321 w 3588519"/>
              <a:gd name="connsiteY0" fmla="*/ 576027 h 1519812"/>
              <a:gd name="connsiteX1" fmla="*/ 469518 w 3588519"/>
              <a:gd name="connsiteY1" fmla="*/ 1436 h 1519812"/>
              <a:gd name="connsiteX2" fmla="*/ 2297245 w 3588519"/>
              <a:gd name="connsiteY2" fmla="*/ 431217 h 1519812"/>
              <a:gd name="connsiteX3" fmla="*/ 3581517 w 3588519"/>
              <a:gd name="connsiteY3" fmla="*/ 723186 h 1519812"/>
              <a:gd name="connsiteX4" fmla="*/ 1626533 w 3588519"/>
              <a:gd name="connsiteY4" fmla="*/ 1519111 h 1519812"/>
              <a:gd name="connsiteX5" fmla="*/ 71321 w 3588519"/>
              <a:gd name="connsiteY5" fmla="*/ 576027 h 1519812"/>
              <a:gd name="connsiteX0" fmla="*/ 78144 w 3595431"/>
              <a:gd name="connsiteY0" fmla="*/ 665045 h 1608830"/>
              <a:gd name="connsiteX1" fmla="*/ 448133 w 3595431"/>
              <a:gd name="connsiteY1" fmla="*/ 1026 h 1608830"/>
              <a:gd name="connsiteX2" fmla="*/ 2304068 w 3595431"/>
              <a:gd name="connsiteY2" fmla="*/ 520235 h 1608830"/>
              <a:gd name="connsiteX3" fmla="*/ 3588340 w 3595431"/>
              <a:gd name="connsiteY3" fmla="*/ 812204 h 1608830"/>
              <a:gd name="connsiteX4" fmla="*/ 1633356 w 3595431"/>
              <a:gd name="connsiteY4" fmla="*/ 1608129 h 1608830"/>
              <a:gd name="connsiteX5" fmla="*/ 78144 w 3595431"/>
              <a:gd name="connsiteY5" fmla="*/ 665045 h 1608830"/>
              <a:gd name="connsiteX0" fmla="*/ 62171 w 3576402"/>
              <a:gd name="connsiteY0" fmla="*/ 695315 h 1639100"/>
              <a:gd name="connsiteX1" fmla="*/ 432160 w 3576402"/>
              <a:gd name="connsiteY1" fmla="*/ 31296 h 1639100"/>
              <a:gd name="connsiteX2" fmla="*/ 1582275 w 3576402"/>
              <a:gd name="connsiteY2" fmla="*/ 183186 h 1639100"/>
              <a:gd name="connsiteX3" fmla="*/ 3572367 w 3576402"/>
              <a:gd name="connsiteY3" fmla="*/ 842474 h 1639100"/>
              <a:gd name="connsiteX4" fmla="*/ 1617383 w 3576402"/>
              <a:gd name="connsiteY4" fmla="*/ 1638399 h 1639100"/>
              <a:gd name="connsiteX5" fmla="*/ 62171 w 3576402"/>
              <a:gd name="connsiteY5" fmla="*/ 695315 h 1639100"/>
              <a:gd name="connsiteX0" fmla="*/ 62171 w 3606150"/>
              <a:gd name="connsiteY0" fmla="*/ 688525 h 1632304"/>
              <a:gd name="connsiteX1" fmla="*/ 432160 w 3606150"/>
              <a:gd name="connsiteY1" fmla="*/ 24506 h 1632304"/>
              <a:gd name="connsiteX2" fmla="*/ 1582275 w 3606150"/>
              <a:gd name="connsiteY2" fmla="*/ 176396 h 1632304"/>
              <a:gd name="connsiteX3" fmla="*/ 2764234 w 3606150"/>
              <a:gd name="connsiteY3" fmla="*/ 494758 h 1632304"/>
              <a:gd name="connsiteX4" fmla="*/ 3572367 w 3606150"/>
              <a:gd name="connsiteY4" fmla="*/ 835684 h 1632304"/>
              <a:gd name="connsiteX5" fmla="*/ 1617383 w 3606150"/>
              <a:gd name="connsiteY5" fmla="*/ 1631609 h 1632304"/>
              <a:gd name="connsiteX6" fmla="*/ 62171 w 3606150"/>
              <a:gd name="connsiteY6" fmla="*/ 688525 h 1632304"/>
              <a:gd name="connsiteX0" fmla="*/ 62171 w 3598132"/>
              <a:gd name="connsiteY0" fmla="*/ 687862 h 1631641"/>
              <a:gd name="connsiteX1" fmla="*/ 432160 w 3598132"/>
              <a:gd name="connsiteY1" fmla="*/ 23843 h 1631641"/>
              <a:gd name="connsiteX2" fmla="*/ 1582275 w 3598132"/>
              <a:gd name="connsiteY2" fmla="*/ 175733 h 1631641"/>
              <a:gd name="connsiteX3" fmla="*/ 2507687 w 3598132"/>
              <a:gd name="connsiteY3" fmla="*/ 452355 h 1631641"/>
              <a:gd name="connsiteX4" fmla="*/ 3572367 w 3598132"/>
              <a:gd name="connsiteY4" fmla="*/ 835021 h 1631641"/>
              <a:gd name="connsiteX5" fmla="*/ 1617383 w 3598132"/>
              <a:gd name="connsiteY5" fmla="*/ 1630946 h 1631641"/>
              <a:gd name="connsiteX6" fmla="*/ 62171 w 3598132"/>
              <a:gd name="connsiteY6" fmla="*/ 687862 h 1631641"/>
              <a:gd name="connsiteX0" fmla="*/ 62171 w 3594374"/>
              <a:gd name="connsiteY0" fmla="*/ 687006 h 1630785"/>
              <a:gd name="connsiteX1" fmla="*/ 432160 w 3594374"/>
              <a:gd name="connsiteY1" fmla="*/ 22987 h 1630785"/>
              <a:gd name="connsiteX2" fmla="*/ 1582275 w 3594374"/>
              <a:gd name="connsiteY2" fmla="*/ 174877 h 1630785"/>
              <a:gd name="connsiteX3" fmla="*/ 2324208 w 3594374"/>
              <a:gd name="connsiteY3" fmla="*/ 394498 h 1630785"/>
              <a:gd name="connsiteX4" fmla="*/ 3572367 w 3594374"/>
              <a:gd name="connsiteY4" fmla="*/ 834165 h 1630785"/>
              <a:gd name="connsiteX5" fmla="*/ 1617383 w 3594374"/>
              <a:gd name="connsiteY5" fmla="*/ 1630090 h 1630785"/>
              <a:gd name="connsiteX6" fmla="*/ 62171 w 3594374"/>
              <a:gd name="connsiteY6" fmla="*/ 687006 h 1630785"/>
              <a:gd name="connsiteX0" fmla="*/ 62171 w 3594098"/>
              <a:gd name="connsiteY0" fmla="*/ 687916 h 1631695"/>
              <a:gd name="connsiteX1" fmla="*/ 432160 w 3594098"/>
              <a:gd name="connsiteY1" fmla="*/ 23897 h 1631695"/>
              <a:gd name="connsiteX2" fmla="*/ 1582275 w 3594098"/>
              <a:gd name="connsiteY2" fmla="*/ 175787 h 1631695"/>
              <a:gd name="connsiteX3" fmla="*/ 2308252 w 3594098"/>
              <a:gd name="connsiteY3" fmla="*/ 455931 h 1631695"/>
              <a:gd name="connsiteX4" fmla="*/ 3572367 w 3594098"/>
              <a:gd name="connsiteY4" fmla="*/ 835075 h 1631695"/>
              <a:gd name="connsiteX5" fmla="*/ 1617383 w 3594098"/>
              <a:gd name="connsiteY5" fmla="*/ 1631000 h 1631695"/>
              <a:gd name="connsiteX6" fmla="*/ 62171 w 3594098"/>
              <a:gd name="connsiteY6" fmla="*/ 687916 h 1631695"/>
              <a:gd name="connsiteX0" fmla="*/ 62171 w 3623978"/>
              <a:gd name="connsiteY0" fmla="*/ 687916 h 1631679"/>
              <a:gd name="connsiteX1" fmla="*/ 432160 w 3623978"/>
              <a:gd name="connsiteY1" fmla="*/ 23897 h 1631679"/>
              <a:gd name="connsiteX2" fmla="*/ 1582275 w 3623978"/>
              <a:gd name="connsiteY2" fmla="*/ 175787 h 1631679"/>
              <a:gd name="connsiteX3" fmla="*/ 2308252 w 3623978"/>
              <a:gd name="connsiteY3" fmla="*/ 455931 h 1631679"/>
              <a:gd name="connsiteX4" fmla="*/ 2993785 w 3623978"/>
              <a:gd name="connsiteY4" fmla="*/ 589188 h 1631679"/>
              <a:gd name="connsiteX5" fmla="*/ 3572367 w 3623978"/>
              <a:gd name="connsiteY5" fmla="*/ 835075 h 1631679"/>
              <a:gd name="connsiteX6" fmla="*/ 1617383 w 3623978"/>
              <a:gd name="connsiteY6" fmla="*/ 1631000 h 1631679"/>
              <a:gd name="connsiteX7" fmla="*/ 62171 w 3623978"/>
              <a:gd name="connsiteY7" fmla="*/ 687916 h 1631679"/>
              <a:gd name="connsiteX0" fmla="*/ 62171 w 3640362"/>
              <a:gd name="connsiteY0" fmla="*/ 687916 h 1631679"/>
              <a:gd name="connsiteX1" fmla="*/ 432160 w 3640362"/>
              <a:gd name="connsiteY1" fmla="*/ 23897 h 1631679"/>
              <a:gd name="connsiteX2" fmla="*/ 1582275 w 3640362"/>
              <a:gd name="connsiteY2" fmla="*/ 175787 h 1631679"/>
              <a:gd name="connsiteX3" fmla="*/ 2308252 w 3640362"/>
              <a:gd name="connsiteY3" fmla="*/ 455931 h 1631679"/>
              <a:gd name="connsiteX4" fmla="*/ 3183682 w 3640362"/>
              <a:gd name="connsiteY4" fmla="*/ 539998 h 1631679"/>
              <a:gd name="connsiteX5" fmla="*/ 3572367 w 3640362"/>
              <a:gd name="connsiteY5" fmla="*/ 835075 h 1631679"/>
              <a:gd name="connsiteX6" fmla="*/ 1617383 w 3640362"/>
              <a:gd name="connsiteY6" fmla="*/ 1631000 h 1631679"/>
              <a:gd name="connsiteX7" fmla="*/ 62171 w 3640362"/>
              <a:gd name="connsiteY7" fmla="*/ 687916 h 1631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0362" h="1631679">
                <a:moveTo>
                  <a:pt x="62171" y="687916"/>
                </a:moveTo>
                <a:cubicBezTo>
                  <a:pt x="-135366" y="420066"/>
                  <a:pt x="178809" y="109252"/>
                  <a:pt x="432160" y="23897"/>
                </a:cubicBezTo>
                <a:cubicBezTo>
                  <a:pt x="685511" y="-61458"/>
                  <a:pt x="1269593" y="103781"/>
                  <a:pt x="1582275" y="175787"/>
                </a:cubicBezTo>
                <a:cubicBezTo>
                  <a:pt x="1894957" y="247793"/>
                  <a:pt x="2073000" y="387031"/>
                  <a:pt x="2308252" y="455931"/>
                </a:cubicBezTo>
                <a:cubicBezTo>
                  <a:pt x="2543504" y="524831"/>
                  <a:pt x="2972996" y="476807"/>
                  <a:pt x="3183682" y="539998"/>
                </a:cubicBezTo>
                <a:cubicBezTo>
                  <a:pt x="3394368" y="603189"/>
                  <a:pt x="3801767" y="661440"/>
                  <a:pt x="3572367" y="835075"/>
                </a:cubicBezTo>
                <a:cubicBezTo>
                  <a:pt x="3342967" y="1008710"/>
                  <a:pt x="2202416" y="1655527"/>
                  <a:pt x="1617383" y="1631000"/>
                </a:cubicBezTo>
                <a:cubicBezTo>
                  <a:pt x="1032350" y="1606474"/>
                  <a:pt x="259708" y="955767"/>
                  <a:pt x="62171" y="687916"/>
                </a:cubicBezTo>
                <a:close/>
              </a:path>
            </a:pathLst>
          </a:custGeom>
          <a:noFill/>
          <a:ln w="825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Graphic 18" descr="Checkmark">
            <a:hlinkClick r:id="rId12" action="ppaction://hlinksldjump"/>
            <a:extLst>
              <a:ext uri="{FF2B5EF4-FFF2-40B4-BE49-F238E27FC236}">
                <a16:creationId xmlns:a16="http://schemas.microsoft.com/office/drawing/2014/main" id="{FDA85DC8-ABA7-45B1-B471-6D1728DB840D}"/>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381000" y="5535637"/>
            <a:ext cx="914400" cy="914400"/>
          </a:xfrm>
          <a:prstGeom prst="rect">
            <a:avLst/>
          </a:prstGeom>
        </p:spPr>
      </p:pic>
      <p:pic>
        <p:nvPicPr>
          <p:cNvPr id="15" name="Picture 14">
            <a:hlinkClick r:id="rId15" action="ppaction://hlinksldjump"/>
            <a:extLst>
              <a:ext uri="{FF2B5EF4-FFF2-40B4-BE49-F238E27FC236}">
                <a16:creationId xmlns:a16="http://schemas.microsoft.com/office/drawing/2014/main" id="{5A4E41A1-78B8-4181-A71A-8C146C7D6084}"/>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820400" y="12628"/>
            <a:ext cx="1371600" cy="1371600"/>
          </a:xfrm>
          <a:prstGeom prst="rect">
            <a:avLst/>
          </a:prstGeom>
        </p:spPr>
      </p:pic>
    </p:spTree>
    <p:extLst>
      <p:ext uri="{BB962C8B-B14F-4D97-AF65-F5344CB8AC3E}">
        <p14:creationId xmlns:p14="http://schemas.microsoft.com/office/powerpoint/2010/main" val="20864046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32A560D-0496-40EF-9251-C1C4DE79CF8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629"/>
            <a:ext cx="12192000" cy="6967923"/>
          </a:xfrm>
          <a:prstGeom prst="rect">
            <a:avLst/>
          </a:prstGeom>
        </p:spPr>
      </p:pic>
      <p:pic>
        <p:nvPicPr>
          <p:cNvPr id="9" name="Picture 8">
            <a:extLst>
              <a:ext uri="{FF2B5EF4-FFF2-40B4-BE49-F238E27FC236}">
                <a16:creationId xmlns:a16="http://schemas.microsoft.com/office/drawing/2014/main" id="{1C9BA9AD-C860-4110-A1D0-D4EDE0EC1D8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4962"/>
            <a:ext cx="12192000" cy="6967923"/>
          </a:xfrm>
          <a:prstGeom prst="rect">
            <a:avLst/>
          </a:prstGeom>
        </p:spPr>
      </p:pic>
      <p:sp>
        <p:nvSpPr>
          <p:cNvPr id="2" name="Title 1">
            <a:extLst>
              <a:ext uri="{FF2B5EF4-FFF2-40B4-BE49-F238E27FC236}">
                <a16:creationId xmlns:a16="http://schemas.microsoft.com/office/drawing/2014/main" id="{BC31B6AF-5C66-4D31-BC6D-E23BF747BC41}"/>
              </a:ext>
            </a:extLst>
          </p:cNvPr>
          <p:cNvSpPr>
            <a:spLocks noGrp="1"/>
          </p:cNvSpPr>
          <p:nvPr>
            <p:ph type="title"/>
          </p:nvPr>
        </p:nvSpPr>
        <p:spPr>
          <a:xfrm>
            <a:off x="677800" y="2828609"/>
            <a:ext cx="6355703" cy="1325563"/>
          </a:xfrm>
        </p:spPr>
        <p:txBody>
          <a:bodyPr>
            <a:normAutofit fontScale="90000"/>
          </a:bodyPr>
          <a:lstStyle/>
          <a:p>
            <a:r>
              <a:rPr lang="en-GB" sz="6000" b="1" dirty="0">
                <a:solidFill>
                  <a:schemeClr val="bg1"/>
                </a:solidFill>
                <a:latin typeface="Digital-7" panose="02000000000000000000" pitchFamily="2" charset="0"/>
                <a:ea typeface="+mn-ea"/>
                <a:cs typeface="+mn-cs"/>
              </a:rPr>
              <a:t>Vicar Ron </a:t>
            </a:r>
            <a:r>
              <a:rPr lang="en-GB" sz="6000" b="1" dirty="0" err="1">
                <a:solidFill>
                  <a:schemeClr val="bg1"/>
                </a:solidFill>
                <a:latin typeface="Digital-7" panose="02000000000000000000" pitchFamily="2" charset="0"/>
                <a:ea typeface="+mn-ea"/>
                <a:cs typeface="+mn-cs"/>
              </a:rPr>
              <a:t>Sou</a:t>
            </a:r>
            <a:r>
              <a:rPr lang="en-GB" sz="6000" b="1" dirty="0">
                <a:solidFill>
                  <a:schemeClr val="bg1"/>
                </a:solidFill>
                <a:latin typeface="Digital-7" panose="02000000000000000000" pitchFamily="2" charset="0"/>
                <a:ea typeface="+mn-ea"/>
                <a:cs typeface="+mn-cs"/>
              </a:rPr>
              <a:t> is free!!!</a:t>
            </a:r>
            <a:br>
              <a:rPr lang="en-GB" sz="6000" b="1" dirty="0">
                <a:solidFill>
                  <a:schemeClr val="bg1"/>
                </a:solidFill>
                <a:latin typeface="Digital-7" panose="02000000000000000000" pitchFamily="2" charset="0"/>
                <a:ea typeface="+mn-ea"/>
                <a:cs typeface="+mn-cs"/>
              </a:rPr>
            </a:br>
            <a:r>
              <a:rPr lang="en-GB" sz="6000" b="1" dirty="0">
                <a:solidFill>
                  <a:schemeClr val="bg1"/>
                </a:solidFill>
                <a:latin typeface="Digital-7" panose="02000000000000000000" pitchFamily="2" charset="0"/>
                <a:ea typeface="+mn-ea"/>
                <a:cs typeface="+mn-cs"/>
              </a:rPr>
              <a:t> </a:t>
            </a:r>
            <a:br>
              <a:rPr lang="en-GB" sz="6000" b="1" dirty="0">
                <a:solidFill>
                  <a:schemeClr val="bg1"/>
                </a:solidFill>
                <a:latin typeface="Digital-7" panose="02000000000000000000" pitchFamily="2" charset="0"/>
                <a:ea typeface="+mn-ea"/>
                <a:cs typeface="+mn-cs"/>
              </a:rPr>
            </a:br>
            <a:r>
              <a:rPr lang="en-GB" sz="6000" b="1" dirty="0">
                <a:solidFill>
                  <a:schemeClr val="bg1"/>
                </a:solidFill>
                <a:latin typeface="Digital-7" panose="02000000000000000000" pitchFamily="2" charset="0"/>
                <a:ea typeface="+mn-ea"/>
                <a:cs typeface="+mn-cs"/>
              </a:rPr>
              <a:t>Here he is, Safe on a boat heading down the Thames.</a:t>
            </a:r>
          </a:p>
        </p:txBody>
      </p:sp>
      <p:pic>
        <p:nvPicPr>
          <p:cNvPr id="5" name="Content Placeholder 4" descr="A picture containing person, outdoor, water, man&#10;&#10;Description automatically generated">
            <a:extLst>
              <a:ext uri="{FF2B5EF4-FFF2-40B4-BE49-F238E27FC236}">
                <a16:creationId xmlns:a16="http://schemas.microsoft.com/office/drawing/2014/main" id="{6CC36968-D2E4-4798-975A-F086937E736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7711302" y="1291431"/>
            <a:ext cx="3263503" cy="4351338"/>
          </a:xfrm>
        </p:spPr>
      </p:pic>
      <p:pic>
        <p:nvPicPr>
          <p:cNvPr id="8" name="Picture 7">
            <a:hlinkClick r:id="rId4" action="ppaction://hlinksldjump"/>
            <a:extLst>
              <a:ext uri="{FF2B5EF4-FFF2-40B4-BE49-F238E27FC236}">
                <a16:creationId xmlns:a16="http://schemas.microsoft.com/office/drawing/2014/main" id="{AFBF5B65-DA15-4F8C-913D-2B3B420609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0400" y="12628"/>
            <a:ext cx="1371600" cy="1371600"/>
          </a:xfrm>
          <a:prstGeom prst="rect">
            <a:avLst/>
          </a:prstGeom>
        </p:spPr>
      </p:pic>
      <p:sp>
        <p:nvSpPr>
          <p:cNvPr id="11" name="TextBox 10">
            <a:extLst>
              <a:ext uri="{FF2B5EF4-FFF2-40B4-BE49-F238E27FC236}">
                <a16:creationId xmlns:a16="http://schemas.microsoft.com/office/drawing/2014/main" id="{74A61E5F-4BA0-47C2-B089-9781246EA5BD}"/>
              </a:ext>
            </a:extLst>
          </p:cNvPr>
          <p:cNvSpPr txBox="1"/>
          <p:nvPr/>
        </p:nvSpPr>
        <p:spPr>
          <a:xfrm>
            <a:off x="3386667" y="6488668"/>
            <a:ext cx="8805334" cy="369332"/>
          </a:xfrm>
          <a:prstGeom prst="rect">
            <a:avLst/>
          </a:prstGeom>
          <a:noFill/>
        </p:spPr>
        <p:txBody>
          <a:bodyPr wrap="square" rtlCol="0">
            <a:spAutoFit/>
          </a:bodyPr>
          <a:lstStyle/>
          <a:p>
            <a:r>
              <a:rPr lang="en-GB" dirty="0">
                <a:solidFill>
                  <a:schemeClr val="bg1"/>
                </a:solidFill>
                <a:latin typeface="Digital-7" panose="02000000000000000000" pitchFamily="2" charset="0"/>
              </a:rPr>
              <a:t>Escape room created by Louise Grainger &amp; </a:t>
            </a:r>
            <a:r>
              <a:rPr lang="en-GB" dirty="0" err="1">
                <a:solidFill>
                  <a:schemeClr val="bg1"/>
                </a:solidFill>
                <a:latin typeface="Digital-7" panose="02000000000000000000" pitchFamily="2" charset="0"/>
              </a:rPr>
              <a:t>dave</a:t>
            </a:r>
            <a:r>
              <a:rPr lang="en-GB" dirty="0">
                <a:solidFill>
                  <a:schemeClr val="bg1"/>
                </a:solidFill>
                <a:latin typeface="Digital-7" panose="02000000000000000000" pitchFamily="2" charset="0"/>
              </a:rPr>
              <a:t> Thornton 2020    www.churchyouthministry.com</a:t>
            </a:r>
          </a:p>
        </p:txBody>
      </p:sp>
    </p:spTree>
    <p:extLst>
      <p:ext uri="{BB962C8B-B14F-4D97-AF65-F5344CB8AC3E}">
        <p14:creationId xmlns:p14="http://schemas.microsoft.com/office/powerpoint/2010/main" val="39965205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E2D3542-DF8E-43CF-B044-CC8D6554EF5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628"/>
            <a:ext cx="12192000" cy="6989160"/>
          </a:xfrm>
          <a:prstGeom prst="rect">
            <a:avLst/>
          </a:prstGeom>
        </p:spPr>
      </p:pic>
      <p:pic>
        <p:nvPicPr>
          <p:cNvPr id="9" name="Picture 8">
            <a:extLst>
              <a:ext uri="{FF2B5EF4-FFF2-40B4-BE49-F238E27FC236}">
                <a16:creationId xmlns:a16="http://schemas.microsoft.com/office/drawing/2014/main" id="{0F461861-846B-4229-9171-64A9E05003A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3789"/>
            <a:ext cx="12192000" cy="7120321"/>
          </a:xfrm>
          <a:prstGeom prst="rect">
            <a:avLst/>
          </a:prstGeom>
        </p:spPr>
      </p:pic>
      <p:sp>
        <p:nvSpPr>
          <p:cNvPr id="2" name="Title 1">
            <a:extLst>
              <a:ext uri="{FF2B5EF4-FFF2-40B4-BE49-F238E27FC236}">
                <a16:creationId xmlns:a16="http://schemas.microsoft.com/office/drawing/2014/main" id="{6CA80DE7-6CA2-4C0E-9599-0057FA393B65}"/>
              </a:ext>
            </a:extLst>
          </p:cNvPr>
          <p:cNvSpPr>
            <a:spLocks noGrp="1"/>
          </p:cNvSpPr>
          <p:nvPr>
            <p:ph type="title"/>
          </p:nvPr>
        </p:nvSpPr>
        <p:spPr/>
        <p:txBody>
          <a:bodyPr/>
          <a:lstStyle/>
          <a:p>
            <a:endParaRPr lang="en-GB"/>
          </a:p>
        </p:txBody>
      </p:sp>
      <p:pic>
        <p:nvPicPr>
          <p:cNvPr id="14" name="Content Placeholder 13" descr="A young person lying on the floor&#10;&#10;Description automatically generated">
            <a:extLst>
              <a:ext uri="{FF2B5EF4-FFF2-40B4-BE49-F238E27FC236}">
                <a16:creationId xmlns:a16="http://schemas.microsoft.com/office/drawing/2014/main" id="{42B67007-CCB3-4BD0-A2A1-09F10B7A3CD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7803444" y="1607549"/>
            <a:ext cx="3263503" cy="4351338"/>
          </a:xfrm>
        </p:spPr>
      </p:pic>
      <p:sp>
        <p:nvSpPr>
          <p:cNvPr id="4" name="Title 1">
            <a:extLst>
              <a:ext uri="{FF2B5EF4-FFF2-40B4-BE49-F238E27FC236}">
                <a16:creationId xmlns:a16="http://schemas.microsoft.com/office/drawing/2014/main" id="{DE72AEBF-9B5A-4891-9750-023A49C53830}"/>
              </a:ext>
            </a:extLst>
          </p:cNvPr>
          <p:cNvSpPr txBox="1">
            <a:spLocks/>
          </p:cNvSpPr>
          <p:nvPr/>
        </p:nvSpPr>
        <p:spPr>
          <a:xfrm>
            <a:off x="455645" y="3120436"/>
            <a:ext cx="6892155"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b="1" dirty="0">
                <a:solidFill>
                  <a:schemeClr val="bg1"/>
                </a:solidFill>
                <a:latin typeface="Digital-7" panose="02000000000000000000" pitchFamily="2" charset="0"/>
                <a:ea typeface="+mn-ea"/>
                <a:cs typeface="+mn-cs"/>
              </a:rPr>
              <a:t>Vicar Ron </a:t>
            </a:r>
            <a:r>
              <a:rPr lang="en-GB" sz="6000" b="1" dirty="0" err="1">
                <a:solidFill>
                  <a:schemeClr val="bg1"/>
                </a:solidFill>
                <a:latin typeface="Digital-7" panose="02000000000000000000" pitchFamily="2" charset="0"/>
                <a:ea typeface="+mn-ea"/>
                <a:cs typeface="+mn-cs"/>
              </a:rPr>
              <a:t>Sou</a:t>
            </a:r>
            <a:r>
              <a:rPr lang="en-GB" sz="6000" b="1" dirty="0">
                <a:solidFill>
                  <a:schemeClr val="bg1"/>
                </a:solidFill>
                <a:latin typeface="Digital-7" panose="02000000000000000000" pitchFamily="2" charset="0"/>
                <a:ea typeface="+mn-ea"/>
                <a:cs typeface="+mn-cs"/>
              </a:rPr>
              <a:t> is trapped forever! </a:t>
            </a:r>
            <a:br>
              <a:rPr lang="en-GB" sz="6000" b="1" dirty="0">
                <a:solidFill>
                  <a:schemeClr val="bg1"/>
                </a:solidFill>
                <a:latin typeface="Digital-7" panose="02000000000000000000" pitchFamily="2" charset="0"/>
                <a:ea typeface="+mn-ea"/>
                <a:cs typeface="+mn-cs"/>
              </a:rPr>
            </a:br>
            <a:r>
              <a:rPr lang="en-GB" sz="6000" b="1" dirty="0">
                <a:solidFill>
                  <a:schemeClr val="bg1"/>
                </a:solidFill>
                <a:latin typeface="Digital-7" panose="02000000000000000000" pitchFamily="2" charset="0"/>
                <a:ea typeface="+mn-ea"/>
                <a:cs typeface="+mn-cs"/>
              </a:rPr>
              <a:t>Close, but not close enough.</a:t>
            </a:r>
          </a:p>
          <a:p>
            <a:r>
              <a:rPr lang="en-GB" sz="6000" b="1" dirty="0">
                <a:solidFill>
                  <a:schemeClr val="bg1"/>
                </a:solidFill>
                <a:latin typeface="Digital-7" panose="02000000000000000000" pitchFamily="2" charset="0"/>
                <a:ea typeface="+mn-ea"/>
                <a:cs typeface="+mn-cs"/>
              </a:rPr>
              <a:t>Maybe next time…</a:t>
            </a:r>
          </a:p>
        </p:txBody>
      </p:sp>
      <p:sp>
        <p:nvSpPr>
          <p:cNvPr id="5" name="TextBox 4">
            <a:extLst>
              <a:ext uri="{FF2B5EF4-FFF2-40B4-BE49-F238E27FC236}">
                <a16:creationId xmlns:a16="http://schemas.microsoft.com/office/drawing/2014/main" id="{F8AE5E68-C153-40BF-A16B-0DAAFB339ABC}"/>
              </a:ext>
            </a:extLst>
          </p:cNvPr>
          <p:cNvSpPr txBox="1"/>
          <p:nvPr/>
        </p:nvSpPr>
        <p:spPr>
          <a:xfrm>
            <a:off x="3386667" y="6488668"/>
            <a:ext cx="8805334" cy="369332"/>
          </a:xfrm>
          <a:prstGeom prst="rect">
            <a:avLst/>
          </a:prstGeom>
          <a:noFill/>
        </p:spPr>
        <p:txBody>
          <a:bodyPr wrap="square" rtlCol="0">
            <a:spAutoFit/>
          </a:bodyPr>
          <a:lstStyle/>
          <a:p>
            <a:r>
              <a:rPr lang="en-GB" dirty="0">
                <a:solidFill>
                  <a:schemeClr val="bg1"/>
                </a:solidFill>
                <a:latin typeface="Digital-7" panose="02000000000000000000" pitchFamily="2" charset="0"/>
              </a:rPr>
              <a:t>Escape room created by Louise Grainger &amp; </a:t>
            </a:r>
            <a:r>
              <a:rPr lang="en-GB" dirty="0" err="1">
                <a:solidFill>
                  <a:schemeClr val="bg1"/>
                </a:solidFill>
                <a:latin typeface="Digital-7" panose="02000000000000000000" pitchFamily="2" charset="0"/>
              </a:rPr>
              <a:t>dave</a:t>
            </a:r>
            <a:r>
              <a:rPr lang="en-GB" dirty="0">
                <a:solidFill>
                  <a:schemeClr val="bg1"/>
                </a:solidFill>
                <a:latin typeface="Digital-7" panose="02000000000000000000" pitchFamily="2" charset="0"/>
              </a:rPr>
              <a:t> Thornton 2020    www.churchyouthministry.com</a:t>
            </a:r>
          </a:p>
        </p:txBody>
      </p:sp>
      <p:pic>
        <p:nvPicPr>
          <p:cNvPr id="8" name="Picture 7">
            <a:hlinkClick r:id="rId4" action="ppaction://hlinksldjump"/>
            <a:extLst>
              <a:ext uri="{FF2B5EF4-FFF2-40B4-BE49-F238E27FC236}">
                <a16:creationId xmlns:a16="http://schemas.microsoft.com/office/drawing/2014/main" id="{EFA08F6C-1991-4044-8843-5011CDACC8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0400" y="12628"/>
            <a:ext cx="1371600" cy="1371600"/>
          </a:xfrm>
          <a:prstGeom prst="rect">
            <a:avLst/>
          </a:prstGeom>
        </p:spPr>
      </p:pic>
    </p:spTree>
    <p:extLst>
      <p:ext uri="{BB962C8B-B14F-4D97-AF65-F5344CB8AC3E}">
        <p14:creationId xmlns:p14="http://schemas.microsoft.com/office/powerpoint/2010/main" val="26269471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B0481-E5FF-4766-8C01-CDF809FECA2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D916B37-0FCA-4BD4-9B45-E88CC64A2537}"/>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8174148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31405879-CBE4-4DA8-9AC9-99F67BC5F9A4}"/>
              </a:ext>
            </a:extLst>
          </p:cNvPr>
          <p:cNvPicPr>
            <a:picLocks noChangeAspect="1"/>
          </p:cNvPicPr>
          <p:nvPr/>
        </p:nvPicPr>
        <p:blipFill>
          <a:blip r:embed="rId2"/>
          <a:stretch>
            <a:fillRect/>
          </a:stretch>
        </p:blipFill>
        <p:spPr>
          <a:xfrm>
            <a:off x="0" y="-90311"/>
            <a:ext cx="12192000" cy="6953681"/>
          </a:xfrm>
          <a:prstGeom prst="rect">
            <a:avLst/>
          </a:prstGeom>
        </p:spPr>
      </p:pic>
      <p:pic>
        <p:nvPicPr>
          <p:cNvPr id="4" name="Picture 3">
            <a:extLst>
              <a:ext uri="{FF2B5EF4-FFF2-40B4-BE49-F238E27FC236}">
                <a16:creationId xmlns:a16="http://schemas.microsoft.com/office/drawing/2014/main" id="{F9FD2C1B-2527-4FFE-BCAD-298C0434354B}"/>
              </a:ext>
            </a:extLst>
          </p:cNvPr>
          <p:cNvPicPr>
            <a:picLocks noChangeAspect="1"/>
          </p:cNvPicPr>
          <p:nvPr/>
        </p:nvPicPr>
        <p:blipFill>
          <a:blip r:embed="rId2"/>
          <a:stretch>
            <a:fillRect/>
          </a:stretch>
        </p:blipFill>
        <p:spPr>
          <a:xfrm>
            <a:off x="0" y="-95682"/>
            <a:ext cx="12192000" cy="6953681"/>
          </a:xfrm>
          <a:prstGeom prst="rect">
            <a:avLst/>
          </a:prstGeom>
        </p:spPr>
      </p:pic>
      <p:sp>
        <p:nvSpPr>
          <p:cNvPr id="16" name="TextBox 15">
            <a:extLst>
              <a:ext uri="{FF2B5EF4-FFF2-40B4-BE49-F238E27FC236}">
                <a16:creationId xmlns:a16="http://schemas.microsoft.com/office/drawing/2014/main" id="{CEFD3F23-5740-42BA-97D6-C591391CAEA8}"/>
              </a:ext>
            </a:extLst>
          </p:cNvPr>
          <p:cNvSpPr txBox="1"/>
          <p:nvPr/>
        </p:nvSpPr>
        <p:spPr>
          <a:xfrm>
            <a:off x="2838890" y="399871"/>
            <a:ext cx="5772734" cy="1200329"/>
          </a:xfrm>
          <a:prstGeom prst="rect">
            <a:avLst/>
          </a:prstGeom>
          <a:noFill/>
        </p:spPr>
        <p:txBody>
          <a:bodyPr wrap="none" rtlCol="0">
            <a:spAutoFit/>
          </a:bodyPr>
          <a:lstStyle/>
          <a:p>
            <a:r>
              <a:rPr lang="en-GB" sz="7200" b="1" dirty="0">
                <a:solidFill>
                  <a:schemeClr val="bg1"/>
                </a:solidFill>
                <a:latin typeface="Digital-7" panose="02000000000000000000" pitchFamily="2" charset="0"/>
              </a:rPr>
              <a:t>CRACK THE CODE</a:t>
            </a:r>
          </a:p>
        </p:txBody>
      </p:sp>
      <p:pic>
        <p:nvPicPr>
          <p:cNvPr id="32" name="Picture 31" descr="A close up of a sign&#10;&#10;Description automatically generated">
            <a:extLst>
              <a:ext uri="{FF2B5EF4-FFF2-40B4-BE49-F238E27FC236}">
                <a16:creationId xmlns:a16="http://schemas.microsoft.com/office/drawing/2014/main" id="{85BFF902-9D83-4580-9FC7-C9A969F2DE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94506" y="5453160"/>
            <a:ext cx="2497494" cy="1404840"/>
          </a:xfrm>
          <a:prstGeom prst="rect">
            <a:avLst/>
          </a:prstGeom>
        </p:spPr>
      </p:pic>
      <p:sp>
        <p:nvSpPr>
          <p:cNvPr id="5" name="TextBox 4">
            <a:extLst>
              <a:ext uri="{FF2B5EF4-FFF2-40B4-BE49-F238E27FC236}">
                <a16:creationId xmlns:a16="http://schemas.microsoft.com/office/drawing/2014/main" id="{49200D5F-0ACE-43EA-A9F8-D0F571B02E10}"/>
              </a:ext>
            </a:extLst>
          </p:cNvPr>
          <p:cNvSpPr txBox="1"/>
          <p:nvPr/>
        </p:nvSpPr>
        <p:spPr>
          <a:xfrm>
            <a:off x="757335" y="1712353"/>
            <a:ext cx="10677330" cy="2308324"/>
          </a:xfrm>
          <a:prstGeom prst="rect">
            <a:avLst/>
          </a:prstGeom>
          <a:noFill/>
        </p:spPr>
        <p:txBody>
          <a:bodyPr wrap="square" rtlCol="0">
            <a:spAutoFit/>
          </a:bodyPr>
          <a:lstStyle/>
          <a:p>
            <a:r>
              <a:rPr lang="en-GB" sz="3200" dirty="0">
                <a:solidFill>
                  <a:schemeClr val="bg1"/>
                </a:solidFill>
                <a:latin typeface="Digital-7" panose="02000000000000000000" pitchFamily="2" charset="0"/>
              </a:rPr>
              <a:t>A  B  C  D  E  F  G  H   I  J </a:t>
            </a:r>
            <a:r>
              <a:rPr lang="en-GB" sz="4800" dirty="0">
                <a:solidFill>
                  <a:schemeClr val="bg1"/>
                </a:solidFill>
                <a:latin typeface="Digital-7" panose="02000000000000000000" pitchFamily="2" charset="0"/>
              </a:rPr>
              <a:t> </a:t>
            </a:r>
            <a:r>
              <a:rPr lang="en-GB" sz="3200" dirty="0">
                <a:solidFill>
                  <a:schemeClr val="bg1"/>
                </a:solidFill>
                <a:latin typeface="Digital-7" panose="02000000000000000000" pitchFamily="2" charset="0"/>
              </a:rPr>
              <a:t>K  L  M </a:t>
            </a:r>
            <a:r>
              <a:rPr lang="en-GB" sz="2400" dirty="0">
                <a:solidFill>
                  <a:schemeClr val="bg1"/>
                </a:solidFill>
                <a:latin typeface="Digital-7" panose="02000000000000000000" pitchFamily="2" charset="0"/>
              </a:rPr>
              <a:t> </a:t>
            </a:r>
            <a:r>
              <a:rPr lang="en-GB" sz="3200" dirty="0">
                <a:solidFill>
                  <a:schemeClr val="bg1"/>
                </a:solidFill>
                <a:latin typeface="Digital-7" panose="02000000000000000000" pitchFamily="2" charset="0"/>
              </a:rPr>
              <a:t>N  O  P Q  R </a:t>
            </a:r>
            <a:r>
              <a:rPr lang="en-GB" sz="2000" dirty="0">
                <a:solidFill>
                  <a:schemeClr val="bg1"/>
                </a:solidFill>
                <a:latin typeface="Digital-7" panose="02000000000000000000" pitchFamily="2" charset="0"/>
              </a:rPr>
              <a:t> </a:t>
            </a:r>
            <a:r>
              <a:rPr lang="en-GB" sz="3200" dirty="0">
                <a:solidFill>
                  <a:schemeClr val="bg1"/>
                </a:solidFill>
                <a:latin typeface="Digital-7" panose="02000000000000000000" pitchFamily="2" charset="0"/>
              </a:rPr>
              <a:t>S  T  U  V W  X  Y  Z</a:t>
            </a:r>
          </a:p>
          <a:p>
            <a:r>
              <a:rPr lang="en-GB" sz="3200" spc="1400" dirty="0">
                <a:solidFill>
                  <a:schemeClr val="bg1"/>
                </a:solidFill>
                <a:latin typeface="GL-DancingMen" panose="02000603000000000000" pitchFamily="2" charset="0"/>
              </a:rPr>
              <a:t>ABCDEFGHIJKLMNOPQRSTUVWXYZ</a:t>
            </a:r>
          </a:p>
          <a:p>
            <a:pPr algn="ctr"/>
            <a:endParaRPr lang="en-GB" sz="3200" spc="1400" dirty="0">
              <a:solidFill>
                <a:schemeClr val="bg1"/>
              </a:solidFill>
              <a:latin typeface="GL-DancingMen" panose="02000603000000000000" pitchFamily="2" charset="0"/>
            </a:endParaRPr>
          </a:p>
          <a:p>
            <a:pPr algn="ctr"/>
            <a:endParaRPr lang="en-GB" sz="3200" spc="1400" dirty="0">
              <a:solidFill>
                <a:schemeClr val="bg1"/>
              </a:solidFill>
            </a:endParaRPr>
          </a:p>
        </p:txBody>
      </p:sp>
      <p:sp>
        <p:nvSpPr>
          <p:cNvPr id="43" name="TextBox 42">
            <a:extLst>
              <a:ext uri="{FF2B5EF4-FFF2-40B4-BE49-F238E27FC236}">
                <a16:creationId xmlns:a16="http://schemas.microsoft.com/office/drawing/2014/main" id="{E80AC54C-2FA2-4B59-916C-F1F3954D1638}"/>
              </a:ext>
            </a:extLst>
          </p:cNvPr>
          <p:cNvSpPr txBox="1"/>
          <p:nvPr/>
        </p:nvSpPr>
        <p:spPr>
          <a:xfrm>
            <a:off x="757335" y="4020677"/>
            <a:ext cx="10677330" cy="2554545"/>
          </a:xfrm>
          <a:prstGeom prst="rect">
            <a:avLst/>
          </a:prstGeom>
          <a:noFill/>
        </p:spPr>
        <p:txBody>
          <a:bodyPr wrap="square" rtlCol="0">
            <a:spAutoFit/>
          </a:bodyPr>
          <a:lstStyle/>
          <a:p>
            <a:r>
              <a:rPr lang="en-GB" sz="4800" spc="1400" dirty="0">
                <a:solidFill>
                  <a:schemeClr val="bg1"/>
                </a:solidFill>
                <a:latin typeface="GL-DancingMen" panose="02000603000000000000" pitchFamily="2" charset="0"/>
              </a:rPr>
              <a:t>What was the name of the queens last corgi</a:t>
            </a:r>
            <a:r>
              <a:rPr lang="en-GB" sz="3200" spc="1400" dirty="0">
                <a:solidFill>
                  <a:schemeClr val="bg1"/>
                </a:solidFill>
                <a:latin typeface="+mj-lt"/>
              </a:rPr>
              <a:t>?</a:t>
            </a:r>
          </a:p>
          <a:p>
            <a:pPr algn="ctr"/>
            <a:endParaRPr lang="en-GB" sz="3200" spc="1400" dirty="0">
              <a:solidFill>
                <a:schemeClr val="bg1"/>
              </a:solidFill>
              <a:latin typeface="GL-DancingMen" panose="02000603000000000000" pitchFamily="2" charset="0"/>
            </a:endParaRPr>
          </a:p>
          <a:p>
            <a:pPr algn="ctr"/>
            <a:endParaRPr lang="en-GB" sz="3200" spc="1400" dirty="0">
              <a:solidFill>
                <a:schemeClr val="bg1"/>
              </a:solidFill>
            </a:endParaRPr>
          </a:p>
        </p:txBody>
      </p:sp>
      <p:pic>
        <p:nvPicPr>
          <p:cNvPr id="58" name="Picture 57">
            <a:hlinkClick r:id="rId4" action="ppaction://hlinksldjump"/>
            <a:extLst>
              <a:ext uri="{FF2B5EF4-FFF2-40B4-BE49-F238E27FC236}">
                <a16:creationId xmlns:a16="http://schemas.microsoft.com/office/drawing/2014/main" id="{EF59AC88-6995-4A13-961B-320F8511C8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0400" y="12628"/>
            <a:ext cx="1371600" cy="1371600"/>
          </a:xfrm>
          <a:prstGeom prst="rect">
            <a:avLst/>
          </a:prstGeom>
        </p:spPr>
      </p:pic>
      <p:sp>
        <p:nvSpPr>
          <p:cNvPr id="2" name="TextBox 1">
            <a:extLst>
              <a:ext uri="{FF2B5EF4-FFF2-40B4-BE49-F238E27FC236}">
                <a16:creationId xmlns:a16="http://schemas.microsoft.com/office/drawing/2014/main" id="{744D11F5-3DC1-47DD-B1EE-ECD64BA16F98}"/>
              </a:ext>
            </a:extLst>
          </p:cNvPr>
          <p:cNvSpPr txBox="1"/>
          <p:nvPr/>
        </p:nvSpPr>
        <p:spPr>
          <a:xfrm>
            <a:off x="3013787" y="2666460"/>
            <a:ext cx="5153609" cy="1754326"/>
          </a:xfrm>
          <a:prstGeom prst="rect">
            <a:avLst/>
          </a:prstGeom>
          <a:solidFill>
            <a:srgbClr val="FF0000"/>
          </a:solidFill>
        </p:spPr>
        <p:txBody>
          <a:bodyPr wrap="square" rtlCol="0">
            <a:spAutoFit/>
          </a:bodyPr>
          <a:lstStyle/>
          <a:p>
            <a:r>
              <a:rPr lang="en-GB" dirty="0">
                <a:solidFill>
                  <a:schemeClr val="bg1"/>
                </a:solidFill>
              </a:rPr>
              <a:t>This is surplus to requirements at the moment. If the Queen’s last corgi dies, replace Slide 20 with this one. It reads What was the name of the Queen’s last Corgi? I’m assuming she won’t replace it but check. The answer is Candy. Obviously, delete this box before you start.</a:t>
            </a:r>
          </a:p>
        </p:txBody>
      </p:sp>
    </p:spTree>
    <p:extLst>
      <p:ext uri="{BB962C8B-B14F-4D97-AF65-F5344CB8AC3E}">
        <p14:creationId xmlns:p14="http://schemas.microsoft.com/office/powerpoint/2010/main" val="31864336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31405879-CBE4-4DA8-9AC9-99F67BC5F9A4}"/>
              </a:ext>
            </a:extLst>
          </p:cNvPr>
          <p:cNvPicPr>
            <a:picLocks noChangeAspect="1"/>
          </p:cNvPicPr>
          <p:nvPr/>
        </p:nvPicPr>
        <p:blipFill>
          <a:blip r:embed="rId2"/>
          <a:stretch>
            <a:fillRect/>
          </a:stretch>
        </p:blipFill>
        <p:spPr>
          <a:xfrm>
            <a:off x="0" y="-90311"/>
            <a:ext cx="12192000" cy="6953681"/>
          </a:xfrm>
          <a:prstGeom prst="rect">
            <a:avLst/>
          </a:prstGeom>
        </p:spPr>
      </p:pic>
      <p:pic>
        <p:nvPicPr>
          <p:cNvPr id="4" name="Picture 3">
            <a:extLst>
              <a:ext uri="{FF2B5EF4-FFF2-40B4-BE49-F238E27FC236}">
                <a16:creationId xmlns:a16="http://schemas.microsoft.com/office/drawing/2014/main" id="{F9FD2C1B-2527-4FFE-BCAD-298C0434354B}"/>
              </a:ext>
            </a:extLst>
          </p:cNvPr>
          <p:cNvPicPr>
            <a:picLocks noChangeAspect="1"/>
          </p:cNvPicPr>
          <p:nvPr/>
        </p:nvPicPr>
        <p:blipFill>
          <a:blip r:embed="rId2"/>
          <a:stretch>
            <a:fillRect/>
          </a:stretch>
        </p:blipFill>
        <p:spPr>
          <a:xfrm>
            <a:off x="0" y="-95682"/>
            <a:ext cx="12192000" cy="6953681"/>
          </a:xfrm>
          <a:prstGeom prst="rect">
            <a:avLst/>
          </a:prstGeom>
        </p:spPr>
      </p:pic>
      <p:sp>
        <p:nvSpPr>
          <p:cNvPr id="16" name="TextBox 15">
            <a:extLst>
              <a:ext uri="{FF2B5EF4-FFF2-40B4-BE49-F238E27FC236}">
                <a16:creationId xmlns:a16="http://schemas.microsoft.com/office/drawing/2014/main" id="{CEFD3F23-5740-42BA-97D6-C591391CAEA8}"/>
              </a:ext>
            </a:extLst>
          </p:cNvPr>
          <p:cNvSpPr txBox="1"/>
          <p:nvPr/>
        </p:nvSpPr>
        <p:spPr>
          <a:xfrm>
            <a:off x="2838890" y="399871"/>
            <a:ext cx="5772734" cy="1200329"/>
          </a:xfrm>
          <a:prstGeom prst="rect">
            <a:avLst/>
          </a:prstGeom>
          <a:noFill/>
        </p:spPr>
        <p:txBody>
          <a:bodyPr wrap="none" rtlCol="0">
            <a:spAutoFit/>
          </a:bodyPr>
          <a:lstStyle/>
          <a:p>
            <a:r>
              <a:rPr lang="en-GB" sz="7200" b="1" dirty="0">
                <a:solidFill>
                  <a:schemeClr val="bg1"/>
                </a:solidFill>
                <a:latin typeface="Digital-7" panose="02000000000000000000" pitchFamily="2" charset="0"/>
              </a:rPr>
              <a:t>CRACK THE CODE</a:t>
            </a:r>
          </a:p>
        </p:txBody>
      </p:sp>
      <p:pic>
        <p:nvPicPr>
          <p:cNvPr id="32" name="Picture 31" descr="A close up of a sign&#10;&#10;Description automatically generated">
            <a:extLst>
              <a:ext uri="{FF2B5EF4-FFF2-40B4-BE49-F238E27FC236}">
                <a16:creationId xmlns:a16="http://schemas.microsoft.com/office/drawing/2014/main" id="{85BFF902-9D83-4580-9FC7-C9A969F2DE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94506" y="5453160"/>
            <a:ext cx="2497494" cy="1404840"/>
          </a:xfrm>
          <a:prstGeom prst="rect">
            <a:avLst/>
          </a:prstGeom>
        </p:spPr>
      </p:pic>
      <p:sp>
        <p:nvSpPr>
          <p:cNvPr id="5" name="TextBox 4">
            <a:extLst>
              <a:ext uri="{FF2B5EF4-FFF2-40B4-BE49-F238E27FC236}">
                <a16:creationId xmlns:a16="http://schemas.microsoft.com/office/drawing/2014/main" id="{49200D5F-0ACE-43EA-A9F8-D0F571B02E10}"/>
              </a:ext>
            </a:extLst>
          </p:cNvPr>
          <p:cNvSpPr txBox="1"/>
          <p:nvPr/>
        </p:nvSpPr>
        <p:spPr>
          <a:xfrm>
            <a:off x="757335" y="1712353"/>
            <a:ext cx="10677330" cy="2308324"/>
          </a:xfrm>
          <a:prstGeom prst="rect">
            <a:avLst/>
          </a:prstGeom>
          <a:noFill/>
        </p:spPr>
        <p:txBody>
          <a:bodyPr wrap="square" rtlCol="0">
            <a:spAutoFit/>
          </a:bodyPr>
          <a:lstStyle/>
          <a:p>
            <a:r>
              <a:rPr lang="en-GB" sz="3200" dirty="0">
                <a:solidFill>
                  <a:schemeClr val="bg1"/>
                </a:solidFill>
                <a:latin typeface="Digital-7" panose="02000000000000000000" pitchFamily="2" charset="0"/>
              </a:rPr>
              <a:t>A  B  C  D  E  F  G  H   I  J </a:t>
            </a:r>
            <a:r>
              <a:rPr lang="en-GB" sz="4800" dirty="0">
                <a:solidFill>
                  <a:schemeClr val="bg1"/>
                </a:solidFill>
                <a:latin typeface="Digital-7" panose="02000000000000000000" pitchFamily="2" charset="0"/>
              </a:rPr>
              <a:t> </a:t>
            </a:r>
            <a:r>
              <a:rPr lang="en-GB" sz="3200" dirty="0">
                <a:solidFill>
                  <a:schemeClr val="bg1"/>
                </a:solidFill>
                <a:latin typeface="Digital-7" panose="02000000000000000000" pitchFamily="2" charset="0"/>
              </a:rPr>
              <a:t>K  L  M </a:t>
            </a:r>
            <a:r>
              <a:rPr lang="en-GB" sz="2400" dirty="0">
                <a:solidFill>
                  <a:schemeClr val="bg1"/>
                </a:solidFill>
                <a:latin typeface="Digital-7" panose="02000000000000000000" pitchFamily="2" charset="0"/>
              </a:rPr>
              <a:t> </a:t>
            </a:r>
            <a:r>
              <a:rPr lang="en-GB" sz="3200" dirty="0">
                <a:solidFill>
                  <a:schemeClr val="bg1"/>
                </a:solidFill>
                <a:latin typeface="Digital-7" panose="02000000000000000000" pitchFamily="2" charset="0"/>
              </a:rPr>
              <a:t>N  O  P Q  R </a:t>
            </a:r>
            <a:r>
              <a:rPr lang="en-GB" sz="2000" dirty="0">
                <a:solidFill>
                  <a:schemeClr val="bg1"/>
                </a:solidFill>
                <a:latin typeface="Digital-7" panose="02000000000000000000" pitchFamily="2" charset="0"/>
              </a:rPr>
              <a:t> </a:t>
            </a:r>
            <a:r>
              <a:rPr lang="en-GB" sz="3200" dirty="0">
                <a:solidFill>
                  <a:schemeClr val="bg1"/>
                </a:solidFill>
                <a:latin typeface="Digital-7" panose="02000000000000000000" pitchFamily="2" charset="0"/>
              </a:rPr>
              <a:t>S  T  U  V W  X  Y  Z</a:t>
            </a:r>
          </a:p>
          <a:p>
            <a:r>
              <a:rPr lang="en-GB" sz="3200" spc="1400" dirty="0">
                <a:solidFill>
                  <a:schemeClr val="bg1"/>
                </a:solidFill>
                <a:latin typeface="GL-DancingMen" panose="02000603000000000000" pitchFamily="2" charset="0"/>
              </a:rPr>
              <a:t>ABCDEFGHIJKLMNOPQRSTUVWXYZ</a:t>
            </a:r>
          </a:p>
          <a:p>
            <a:pPr algn="ctr"/>
            <a:endParaRPr lang="en-GB" sz="3200" spc="1400" dirty="0">
              <a:solidFill>
                <a:schemeClr val="bg1"/>
              </a:solidFill>
              <a:latin typeface="GL-DancingMen" panose="02000603000000000000" pitchFamily="2" charset="0"/>
            </a:endParaRPr>
          </a:p>
          <a:p>
            <a:pPr algn="ctr"/>
            <a:endParaRPr lang="en-GB" sz="3200" spc="1400" dirty="0">
              <a:solidFill>
                <a:schemeClr val="bg1"/>
              </a:solidFill>
            </a:endParaRPr>
          </a:p>
        </p:txBody>
      </p:sp>
      <p:sp>
        <p:nvSpPr>
          <p:cNvPr id="43" name="TextBox 42">
            <a:extLst>
              <a:ext uri="{FF2B5EF4-FFF2-40B4-BE49-F238E27FC236}">
                <a16:creationId xmlns:a16="http://schemas.microsoft.com/office/drawing/2014/main" id="{E80AC54C-2FA2-4B59-916C-F1F3954D1638}"/>
              </a:ext>
            </a:extLst>
          </p:cNvPr>
          <p:cNvSpPr txBox="1"/>
          <p:nvPr/>
        </p:nvSpPr>
        <p:spPr>
          <a:xfrm>
            <a:off x="757335" y="4020677"/>
            <a:ext cx="10677330" cy="2554545"/>
          </a:xfrm>
          <a:prstGeom prst="rect">
            <a:avLst/>
          </a:prstGeom>
          <a:noFill/>
        </p:spPr>
        <p:txBody>
          <a:bodyPr wrap="square" rtlCol="0">
            <a:spAutoFit/>
          </a:bodyPr>
          <a:lstStyle/>
          <a:p>
            <a:r>
              <a:rPr lang="en-GB" sz="4800" spc="1400" dirty="0">
                <a:solidFill>
                  <a:schemeClr val="bg1"/>
                </a:solidFill>
                <a:latin typeface="GL-DancingMen" panose="02000603000000000000" pitchFamily="2" charset="0"/>
              </a:rPr>
              <a:t>What are the names of the queens corgis</a:t>
            </a:r>
            <a:r>
              <a:rPr lang="en-GB" sz="3200" spc="1400" dirty="0">
                <a:solidFill>
                  <a:schemeClr val="bg1"/>
                </a:solidFill>
                <a:latin typeface="+mj-lt"/>
              </a:rPr>
              <a:t>?</a:t>
            </a:r>
          </a:p>
          <a:p>
            <a:pPr algn="ctr"/>
            <a:endParaRPr lang="en-GB" sz="3200" spc="1400" dirty="0">
              <a:solidFill>
                <a:schemeClr val="bg1"/>
              </a:solidFill>
              <a:latin typeface="GL-DancingMen" panose="02000603000000000000" pitchFamily="2" charset="0"/>
            </a:endParaRPr>
          </a:p>
          <a:p>
            <a:pPr algn="ctr"/>
            <a:endParaRPr lang="en-GB" sz="3200" spc="1400" dirty="0">
              <a:solidFill>
                <a:schemeClr val="bg1"/>
              </a:solidFill>
            </a:endParaRPr>
          </a:p>
        </p:txBody>
      </p:sp>
      <p:pic>
        <p:nvPicPr>
          <p:cNvPr id="58" name="Picture 57">
            <a:hlinkClick r:id="rId4" action="ppaction://hlinksldjump"/>
            <a:extLst>
              <a:ext uri="{FF2B5EF4-FFF2-40B4-BE49-F238E27FC236}">
                <a16:creationId xmlns:a16="http://schemas.microsoft.com/office/drawing/2014/main" id="{EF59AC88-6995-4A13-961B-320F8511C8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0400" y="12628"/>
            <a:ext cx="1371600" cy="1371600"/>
          </a:xfrm>
          <a:prstGeom prst="rect">
            <a:avLst/>
          </a:prstGeom>
        </p:spPr>
      </p:pic>
      <p:sp>
        <p:nvSpPr>
          <p:cNvPr id="2" name="TextBox 1">
            <a:extLst>
              <a:ext uri="{FF2B5EF4-FFF2-40B4-BE49-F238E27FC236}">
                <a16:creationId xmlns:a16="http://schemas.microsoft.com/office/drawing/2014/main" id="{744D11F5-3DC1-47DD-B1EE-ECD64BA16F98}"/>
              </a:ext>
            </a:extLst>
          </p:cNvPr>
          <p:cNvSpPr txBox="1"/>
          <p:nvPr/>
        </p:nvSpPr>
        <p:spPr>
          <a:xfrm>
            <a:off x="2838890" y="2757196"/>
            <a:ext cx="5153609" cy="2031325"/>
          </a:xfrm>
          <a:prstGeom prst="rect">
            <a:avLst/>
          </a:prstGeom>
          <a:solidFill>
            <a:srgbClr val="FF0000"/>
          </a:solidFill>
        </p:spPr>
        <p:txBody>
          <a:bodyPr wrap="square" rtlCol="0">
            <a:spAutoFit/>
          </a:bodyPr>
          <a:lstStyle/>
          <a:p>
            <a:r>
              <a:rPr lang="en-GB" dirty="0">
                <a:solidFill>
                  <a:schemeClr val="bg1"/>
                </a:solidFill>
              </a:rPr>
              <a:t>This is surplus to requirements at the moment. When the Queen’s new Corgis’ names are announced, replace Slide 20 with this one. It reads What are the names of the Queen’s Corgis? The first one is Candy (unless it’s died), the other two you’ll know if they’re announced. Obviously, delete this box before you start.</a:t>
            </a:r>
          </a:p>
        </p:txBody>
      </p:sp>
    </p:spTree>
    <p:extLst>
      <p:ext uri="{BB962C8B-B14F-4D97-AF65-F5344CB8AC3E}">
        <p14:creationId xmlns:p14="http://schemas.microsoft.com/office/powerpoint/2010/main" val="1896326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36ACD0B5-2505-4127-B48C-416CD46225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3679CD40-C0AB-4046-B36C-396B994F38A7}"/>
              </a:ext>
            </a:extLst>
          </p:cNvPr>
          <p:cNvSpPr txBox="1"/>
          <p:nvPr/>
        </p:nvSpPr>
        <p:spPr>
          <a:xfrm>
            <a:off x="381000" y="258263"/>
            <a:ext cx="6869188" cy="1200329"/>
          </a:xfrm>
          <a:prstGeom prst="rect">
            <a:avLst/>
          </a:prstGeom>
          <a:noFill/>
        </p:spPr>
        <p:txBody>
          <a:bodyPr wrap="none" rtlCol="0">
            <a:spAutoFit/>
          </a:bodyPr>
          <a:lstStyle/>
          <a:p>
            <a:r>
              <a:rPr lang="en-GB" sz="7200" b="1" dirty="0">
                <a:solidFill>
                  <a:schemeClr val="bg1"/>
                </a:solidFill>
                <a:latin typeface="Digital-7" panose="02000000000000000000" pitchFamily="2" charset="0"/>
              </a:rPr>
              <a:t>FILL IN THE BLANKS</a:t>
            </a:r>
          </a:p>
        </p:txBody>
      </p:sp>
      <p:pic>
        <p:nvPicPr>
          <p:cNvPr id="7" name="Picture 6">
            <a:hlinkClick r:id="rId4" action="ppaction://hlinksldjump"/>
            <a:extLst>
              <a:ext uri="{FF2B5EF4-FFF2-40B4-BE49-F238E27FC236}">
                <a16:creationId xmlns:a16="http://schemas.microsoft.com/office/drawing/2014/main" id="{BCD24DC4-5840-4E38-BE3B-74175D081BE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0400" y="5486400"/>
            <a:ext cx="1371600" cy="1371600"/>
          </a:xfrm>
          <a:prstGeom prst="rect">
            <a:avLst/>
          </a:prstGeom>
        </p:spPr>
      </p:pic>
    </p:spTree>
    <p:extLst>
      <p:ext uri="{BB962C8B-B14F-4D97-AF65-F5344CB8AC3E}">
        <p14:creationId xmlns:p14="http://schemas.microsoft.com/office/powerpoint/2010/main" val="259786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12192000" cy="6858000"/>
            <a:chOff x="-2781300" y="-1866900"/>
            <a:chExt cx="12192000" cy="6858000"/>
          </a:xfrm>
        </p:grpSpPr>
        <p:pic>
          <p:nvPicPr>
            <p:cNvPr id="4" name="Picture 3">
              <a:extLst>
                <a:ext uri="{FF2B5EF4-FFF2-40B4-BE49-F238E27FC236}">
                  <a16:creationId xmlns:a16="http://schemas.microsoft.com/office/drawing/2014/main" id="{15E9858C-A4C9-4A14-8417-D44395710B7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1300" y="-186690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1300" y="-1866900"/>
              <a:ext cx="12191999" cy="6858000"/>
            </a:xfrm>
            <a:prstGeom prst="rect">
              <a:avLst/>
            </a:prstGeom>
          </p:spPr>
        </p:pic>
      </p:grpSp>
      <p:pic>
        <p:nvPicPr>
          <p:cNvPr id="14" name="Picture 1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8324"/>
            <a:ext cx="12192000" cy="6983568"/>
          </a:xfrm>
          <a:prstGeom prst="rect">
            <a:avLst/>
          </a:prstGeom>
        </p:spPr>
      </p:pic>
      <p:sp>
        <p:nvSpPr>
          <p:cNvPr id="8" name="TextBox 7">
            <a:extLst>
              <a:ext uri="{FF2B5EF4-FFF2-40B4-BE49-F238E27FC236}">
                <a16:creationId xmlns:a16="http://schemas.microsoft.com/office/drawing/2014/main" id="{C975A7C0-5219-4866-A8E6-C86D85EF4E95}"/>
              </a:ext>
            </a:extLst>
          </p:cNvPr>
          <p:cNvSpPr txBox="1"/>
          <p:nvPr/>
        </p:nvSpPr>
        <p:spPr>
          <a:xfrm>
            <a:off x="508262" y="654503"/>
            <a:ext cx="8519991" cy="5509200"/>
          </a:xfrm>
          <a:prstGeom prst="rect">
            <a:avLst/>
          </a:prstGeom>
          <a:noFill/>
        </p:spPr>
        <p:txBody>
          <a:bodyPr wrap="square" rtlCol="0">
            <a:spAutoFit/>
          </a:bodyPr>
          <a:lstStyle/>
          <a:p>
            <a:r>
              <a:rPr lang="en-GB" sz="4400" b="1" dirty="0">
                <a:solidFill>
                  <a:schemeClr val="bg1"/>
                </a:solidFill>
                <a:latin typeface="Digital-7" panose="02000000000000000000" pitchFamily="2" charset="0"/>
              </a:rPr>
              <a:t>The Duchess of Cambridge wears ______’s ________ ring.</a:t>
            </a:r>
          </a:p>
          <a:p>
            <a:endParaRPr lang="en-GB" sz="4400" b="1" dirty="0">
              <a:solidFill>
                <a:schemeClr val="bg1"/>
              </a:solidFill>
              <a:latin typeface="Digital-7" panose="02000000000000000000" pitchFamily="2" charset="0"/>
            </a:endParaRPr>
          </a:p>
          <a:p>
            <a:r>
              <a:rPr lang="en-GB" sz="4400" b="1" dirty="0">
                <a:solidFill>
                  <a:schemeClr val="bg1"/>
                </a:solidFill>
                <a:latin typeface="Digital-7" panose="02000000000000000000" pitchFamily="2" charset="0"/>
              </a:rPr>
              <a:t>Katniss Everdeen wears her outfit from ___________________.</a:t>
            </a:r>
          </a:p>
          <a:p>
            <a:endParaRPr lang="en-GB" sz="4400" b="1" dirty="0">
              <a:solidFill>
                <a:schemeClr val="bg1"/>
              </a:solidFill>
              <a:latin typeface="Digital-7" panose="02000000000000000000" pitchFamily="2" charset="0"/>
            </a:endParaRPr>
          </a:p>
          <a:p>
            <a:r>
              <a:rPr lang="en-GB" sz="4400" b="1" dirty="0">
                <a:solidFill>
                  <a:schemeClr val="bg1"/>
                </a:solidFill>
                <a:latin typeface="Digital-7" panose="02000000000000000000" pitchFamily="2" charset="0"/>
              </a:rPr>
              <a:t>Usain Bolt is doing his trademark______________. </a:t>
            </a:r>
          </a:p>
        </p:txBody>
      </p:sp>
      <p:pic>
        <p:nvPicPr>
          <p:cNvPr id="9" name="Picture 8">
            <a:hlinkClick r:id="rId4" action="ppaction://hlinksldjump"/>
            <a:extLst>
              <a:ext uri="{FF2B5EF4-FFF2-40B4-BE49-F238E27FC236}">
                <a16:creationId xmlns:a16="http://schemas.microsoft.com/office/drawing/2014/main" id="{9882263E-330F-4081-AA92-AC5E000E4C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0400" y="12628"/>
            <a:ext cx="1371600" cy="1371600"/>
          </a:xfrm>
          <a:prstGeom prst="rect">
            <a:avLst/>
          </a:prstGeom>
        </p:spPr>
      </p:pic>
      <p:pic>
        <p:nvPicPr>
          <p:cNvPr id="12" name="Picture 11" descr="A close up of a sign&#10;&#10;Description automatically generated">
            <a:extLst>
              <a:ext uri="{FF2B5EF4-FFF2-40B4-BE49-F238E27FC236}">
                <a16:creationId xmlns:a16="http://schemas.microsoft.com/office/drawing/2014/main" id="{D22A2D8F-2890-4249-9E39-CA9C603B50E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19732" y="5439656"/>
            <a:ext cx="2488923" cy="1400019"/>
          </a:xfrm>
          <a:prstGeom prst="rect">
            <a:avLst/>
          </a:prstGeom>
        </p:spPr>
      </p:pic>
    </p:spTree>
    <p:extLst>
      <p:ext uri="{BB962C8B-B14F-4D97-AF65-F5344CB8AC3E}">
        <p14:creationId xmlns:p14="http://schemas.microsoft.com/office/powerpoint/2010/main" val="2494948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12192000" cy="6858000"/>
            <a:chOff x="-2781300" y="-1866900"/>
            <a:chExt cx="12192000" cy="6858000"/>
          </a:xfrm>
        </p:grpSpPr>
        <p:pic>
          <p:nvPicPr>
            <p:cNvPr id="4" name="Picture 3">
              <a:extLst>
                <a:ext uri="{FF2B5EF4-FFF2-40B4-BE49-F238E27FC236}">
                  <a16:creationId xmlns:a16="http://schemas.microsoft.com/office/drawing/2014/main" id="{15E9858C-A4C9-4A14-8417-D44395710B7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1300" y="-186690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1300" y="-1866900"/>
              <a:ext cx="12191999" cy="6858000"/>
            </a:xfrm>
            <a:prstGeom prst="rect">
              <a:avLst/>
            </a:prstGeom>
          </p:spPr>
        </p:pic>
      </p:grpSp>
      <p:pic>
        <p:nvPicPr>
          <p:cNvPr id="14" name="Picture 1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8324"/>
            <a:ext cx="12192000" cy="6972280"/>
          </a:xfrm>
          <a:prstGeom prst="rect">
            <a:avLst/>
          </a:prstGeom>
        </p:spPr>
      </p:pic>
      <p:sp>
        <p:nvSpPr>
          <p:cNvPr id="8" name="TextBox 7">
            <a:extLst>
              <a:ext uri="{FF2B5EF4-FFF2-40B4-BE49-F238E27FC236}">
                <a16:creationId xmlns:a16="http://schemas.microsoft.com/office/drawing/2014/main" id="{C975A7C0-5219-4866-A8E6-C86D85EF4E95}"/>
              </a:ext>
            </a:extLst>
          </p:cNvPr>
          <p:cNvSpPr txBox="1"/>
          <p:nvPr/>
        </p:nvSpPr>
        <p:spPr>
          <a:xfrm>
            <a:off x="508262" y="654503"/>
            <a:ext cx="8519991" cy="8217634"/>
          </a:xfrm>
          <a:prstGeom prst="rect">
            <a:avLst/>
          </a:prstGeom>
          <a:noFill/>
        </p:spPr>
        <p:txBody>
          <a:bodyPr wrap="square" rtlCol="0">
            <a:spAutoFit/>
          </a:bodyPr>
          <a:lstStyle/>
          <a:p>
            <a:r>
              <a:rPr lang="en-GB" sz="4400" b="1" dirty="0">
                <a:solidFill>
                  <a:schemeClr val="bg1"/>
                </a:solidFill>
                <a:latin typeface="Digital-7" panose="02000000000000000000" pitchFamily="2" charset="0"/>
              </a:rPr>
              <a:t>The Duchess of Cambridge wears ______’s ________ ring.</a:t>
            </a:r>
          </a:p>
          <a:p>
            <a:endParaRPr lang="en-GB" sz="4400" b="1" dirty="0">
              <a:solidFill>
                <a:schemeClr val="bg1"/>
              </a:solidFill>
              <a:latin typeface="Digital-7" panose="02000000000000000000" pitchFamily="2" charset="0"/>
            </a:endParaRPr>
          </a:p>
          <a:p>
            <a:r>
              <a:rPr lang="en-GB" sz="4400" b="1" dirty="0">
                <a:solidFill>
                  <a:schemeClr val="bg1"/>
                </a:solidFill>
                <a:latin typeface="Digital-7" panose="02000000000000000000" pitchFamily="2" charset="0"/>
              </a:rPr>
              <a:t>Katniss Everdeen wears her outfit from ___________________.</a:t>
            </a:r>
          </a:p>
          <a:p>
            <a:endParaRPr lang="en-GB" sz="4400" b="1" dirty="0">
              <a:solidFill>
                <a:schemeClr val="bg1"/>
              </a:solidFill>
              <a:latin typeface="Digital-7" panose="02000000000000000000" pitchFamily="2" charset="0"/>
            </a:endParaRPr>
          </a:p>
          <a:p>
            <a:r>
              <a:rPr lang="en-GB" sz="4400" b="1" dirty="0">
                <a:solidFill>
                  <a:schemeClr val="bg1"/>
                </a:solidFill>
                <a:latin typeface="Digital-7" panose="02000000000000000000" pitchFamily="2" charset="0"/>
              </a:rPr>
              <a:t>Usain Bolt is doing his trademark______________. </a:t>
            </a:r>
          </a:p>
          <a:p>
            <a:endParaRPr lang="en-GB" sz="4400" b="1" dirty="0">
              <a:solidFill>
                <a:schemeClr val="bg1"/>
              </a:solidFill>
              <a:latin typeface="Digital-7" panose="02000000000000000000" pitchFamily="2" charset="0"/>
            </a:endParaRPr>
          </a:p>
          <a:p>
            <a:endParaRPr lang="en-GB" sz="4400" b="1" dirty="0">
              <a:solidFill>
                <a:schemeClr val="bg1"/>
              </a:solidFill>
              <a:latin typeface="Digital-7" panose="02000000000000000000" pitchFamily="2" charset="0"/>
            </a:endParaRPr>
          </a:p>
          <a:p>
            <a:endParaRPr lang="en-GB" sz="4400" b="1" dirty="0">
              <a:solidFill>
                <a:schemeClr val="bg1"/>
              </a:solidFill>
              <a:latin typeface="Digital-7" panose="02000000000000000000" pitchFamily="2" charset="0"/>
            </a:endParaRPr>
          </a:p>
          <a:p>
            <a:endParaRPr lang="en-GB" sz="4400" b="1" dirty="0">
              <a:solidFill>
                <a:schemeClr val="bg1"/>
              </a:solidFill>
              <a:latin typeface="Digital-7" panose="02000000000000000000" pitchFamily="2" charset="0"/>
            </a:endParaRPr>
          </a:p>
        </p:txBody>
      </p:sp>
      <p:pic>
        <p:nvPicPr>
          <p:cNvPr id="9" name="Picture 2" descr="Madame Tussauds | Alison Carmichael | Jelly London">
            <a:extLst>
              <a:ext uri="{FF2B5EF4-FFF2-40B4-BE49-F238E27FC236}">
                <a16:creationId xmlns:a16="http://schemas.microsoft.com/office/drawing/2014/main" id="{36A48745-3497-4873-A353-E64CDC2415C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20176303">
            <a:off x="9407385" y="3539841"/>
            <a:ext cx="1318709" cy="58809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 name="Picture 10">
            <a:hlinkClick r:id="rId5" action="ppaction://hlinksldjump"/>
            <a:extLst>
              <a:ext uri="{FF2B5EF4-FFF2-40B4-BE49-F238E27FC236}">
                <a16:creationId xmlns:a16="http://schemas.microsoft.com/office/drawing/2014/main" id="{AB496459-7223-4F87-AE3B-C2FA6895E8E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20400" y="12628"/>
            <a:ext cx="1371600" cy="1371600"/>
          </a:xfrm>
          <a:prstGeom prst="rect">
            <a:avLst/>
          </a:prstGeom>
        </p:spPr>
      </p:pic>
      <p:pic>
        <p:nvPicPr>
          <p:cNvPr id="13" name="Picture 12" descr="A close up of a sign&#10;&#10;Description automatically generated">
            <a:extLst>
              <a:ext uri="{FF2B5EF4-FFF2-40B4-BE49-F238E27FC236}">
                <a16:creationId xmlns:a16="http://schemas.microsoft.com/office/drawing/2014/main" id="{31449134-A55D-43D9-8559-97502A4983F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19732" y="5439656"/>
            <a:ext cx="2488923" cy="1400019"/>
          </a:xfrm>
          <a:prstGeom prst="rect">
            <a:avLst/>
          </a:prstGeom>
        </p:spPr>
      </p:pic>
    </p:spTree>
    <p:extLst>
      <p:ext uri="{BB962C8B-B14F-4D97-AF65-F5344CB8AC3E}">
        <p14:creationId xmlns:p14="http://schemas.microsoft.com/office/powerpoint/2010/main" val="2037898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223DB5-3962-4750-ABFA-1B427EF8BC5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655" y="0"/>
            <a:ext cx="12192000" cy="6858000"/>
          </a:xfrm>
          <a:prstGeom prst="rect">
            <a:avLst/>
          </a:prstGeom>
        </p:spPr>
      </p:pic>
      <p:pic>
        <p:nvPicPr>
          <p:cNvPr id="9" name="Picture 8">
            <a:extLst>
              <a:ext uri="{FF2B5EF4-FFF2-40B4-BE49-F238E27FC236}">
                <a16:creationId xmlns:a16="http://schemas.microsoft.com/office/drawing/2014/main" id="{4F3C7B3F-70E1-48A0-9226-CADD09B3ECF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8324"/>
            <a:ext cx="12192000" cy="6876324"/>
          </a:xfrm>
          <a:prstGeom prst="rect">
            <a:avLst/>
          </a:prstGeom>
        </p:spPr>
      </p:pic>
      <p:sp>
        <p:nvSpPr>
          <p:cNvPr id="11" name="Subtitle 2">
            <a:extLst>
              <a:ext uri="{FF2B5EF4-FFF2-40B4-BE49-F238E27FC236}">
                <a16:creationId xmlns:a16="http://schemas.microsoft.com/office/drawing/2014/main" id="{9D4790BA-00F8-4502-9FEB-C23267B59763}"/>
              </a:ext>
            </a:extLst>
          </p:cNvPr>
          <p:cNvSpPr>
            <a:spLocks noGrp="1"/>
          </p:cNvSpPr>
          <p:nvPr>
            <p:ph type="subTitle" idx="1"/>
          </p:nvPr>
        </p:nvSpPr>
        <p:spPr>
          <a:xfrm>
            <a:off x="1524000" y="3602038"/>
            <a:ext cx="9144000" cy="1655762"/>
          </a:xfrm>
        </p:spPr>
        <p:txBody>
          <a:bodyPr/>
          <a:lstStyle/>
          <a:p>
            <a:endParaRPr lang="en-GB" dirty="0"/>
          </a:p>
        </p:txBody>
      </p:sp>
      <p:sp>
        <p:nvSpPr>
          <p:cNvPr id="5" name="TextBox 4">
            <a:extLst>
              <a:ext uri="{FF2B5EF4-FFF2-40B4-BE49-F238E27FC236}">
                <a16:creationId xmlns:a16="http://schemas.microsoft.com/office/drawing/2014/main" id="{3679CD40-C0AB-4046-B36C-396B994F38A7}"/>
              </a:ext>
            </a:extLst>
          </p:cNvPr>
          <p:cNvSpPr txBox="1"/>
          <p:nvPr/>
        </p:nvSpPr>
        <p:spPr>
          <a:xfrm>
            <a:off x="1524000" y="1004325"/>
            <a:ext cx="9241503" cy="4524315"/>
          </a:xfrm>
          <a:prstGeom prst="rect">
            <a:avLst/>
          </a:prstGeom>
          <a:noFill/>
        </p:spPr>
        <p:txBody>
          <a:bodyPr wrap="square" rtlCol="0">
            <a:spAutoFit/>
          </a:bodyPr>
          <a:lstStyle/>
          <a:p>
            <a:pPr algn="ctr"/>
            <a:r>
              <a:rPr lang="en-GB" sz="7200" b="1" dirty="0">
                <a:solidFill>
                  <a:schemeClr val="bg1"/>
                </a:solidFill>
                <a:latin typeface="Digital-7" panose="02000000000000000000" pitchFamily="2" charset="0"/>
              </a:rPr>
              <a:t>COMPLETED BIG BEN?</a:t>
            </a:r>
          </a:p>
          <a:p>
            <a:pPr algn="ctr"/>
            <a:r>
              <a:rPr lang="en-GB" sz="7200" b="1" dirty="0">
                <a:solidFill>
                  <a:schemeClr val="bg1"/>
                </a:solidFill>
                <a:latin typeface="Digital-7" panose="02000000000000000000" pitchFamily="2" charset="0"/>
              </a:rPr>
              <a:t>RECEIVE YOUR CLUE AND click escape room logo TO RETURN TO MAP.</a:t>
            </a:r>
          </a:p>
        </p:txBody>
      </p:sp>
      <p:pic>
        <p:nvPicPr>
          <p:cNvPr id="3" name="Picture 2" descr="A close up of a sign&#10;&#10;Description automatically generated">
            <a:extLst>
              <a:ext uri="{FF2B5EF4-FFF2-40B4-BE49-F238E27FC236}">
                <a16:creationId xmlns:a16="http://schemas.microsoft.com/office/drawing/2014/main" id="{5F21237B-335D-49A2-9895-2ADF45798C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19732" y="5439656"/>
            <a:ext cx="2488923" cy="1400019"/>
          </a:xfrm>
          <a:prstGeom prst="rect">
            <a:avLst/>
          </a:prstGeom>
        </p:spPr>
      </p:pic>
      <p:pic>
        <p:nvPicPr>
          <p:cNvPr id="12" name="Picture 11">
            <a:hlinkClick r:id="rId4" action="ppaction://hlinksldjump"/>
            <a:extLst>
              <a:ext uri="{FF2B5EF4-FFF2-40B4-BE49-F238E27FC236}">
                <a16:creationId xmlns:a16="http://schemas.microsoft.com/office/drawing/2014/main" id="{D1460DB9-CB2C-442E-AD5D-3484B09229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0400" y="12628"/>
            <a:ext cx="1371600" cy="1371600"/>
          </a:xfrm>
          <a:prstGeom prst="rect">
            <a:avLst/>
          </a:prstGeom>
        </p:spPr>
      </p:pic>
    </p:spTree>
    <p:extLst>
      <p:ext uri="{BB962C8B-B14F-4D97-AF65-F5344CB8AC3E}">
        <p14:creationId xmlns:p14="http://schemas.microsoft.com/office/powerpoint/2010/main" val="1374825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3ADC0E-F7D9-4AB5-AED1-BA5F991DAD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Subtitle 2">
            <a:extLst>
              <a:ext uri="{FF2B5EF4-FFF2-40B4-BE49-F238E27FC236}">
                <a16:creationId xmlns:a16="http://schemas.microsoft.com/office/drawing/2014/main" id="{9D4790BA-00F8-4502-9FEB-C23267B59763}"/>
              </a:ext>
            </a:extLst>
          </p:cNvPr>
          <p:cNvSpPr>
            <a:spLocks noGrp="1"/>
          </p:cNvSpPr>
          <p:nvPr>
            <p:ph type="subTitle" idx="1"/>
          </p:nvPr>
        </p:nvSpPr>
        <p:spPr>
          <a:xfrm>
            <a:off x="1524000" y="3602038"/>
            <a:ext cx="9144000" cy="1655762"/>
          </a:xfrm>
        </p:spPr>
        <p:txBody>
          <a:bodyPr/>
          <a:lstStyle/>
          <a:p>
            <a:endParaRPr lang="en-GB" dirty="0"/>
          </a:p>
        </p:txBody>
      </p:sp>
      <p:pic>
        <p:nvPicPr>
          <p:cNvPr id="6" name="Picture 5">
            <a:extLst>
              <a:ext uri="{FF2B5EF4-FFF2-40B4-BE49-F238E27FC236}">
                <a16:creationId xmlns:a16="http://schemas.microsoft.com/office/drawing/2014/main" id="{76B3DA2E-1A1B-46DF-86D3-9B592D4DE6E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C5DD0CC2-CE23-42D4-8493-13E3C0963BD6}"/>
              </a:ext>
            </a:extLst>
          </p:cNvPr>
          <p:cNvSpPr txBox="1"/>
          <p:nvPr/>
        </p:nvSpPr>
        <p:spPr>
          <a:xfrm>
            <a:off x="381000" y="258263"/>
            <a:ext cx="3167855" cy="1200329"/>
          </a:xfrm>
          <a:prstGeom prst="rect">
            <a:avLst/>
          </a:prstGeom>
          <a:noFill/>
        </p:spPr>
        <p:txBody>
          <a:bodyPr wrap="none" rtlCol="0">
            <a:spAutoFit/>
          </a:bodyPr>
          <a:lstStyle/>
          <a:p>
            <a:r>
              <a:rPr lang="en-GB" sz="7200" b="1" dirty="0">
                <a:solidFill>
                  <a:schemeClr val="bg1"/>
                </a:solidFill>
                <a:latin typeface="Digital-7" panose="02000000000000000000" pitchFamily="2" charset="0"/>
              </a:rPr>
              <a:t>Find me...</a:t>
            </a:r>
          </a:p>
        </p:txBody>
      </p:sp>
      <p:pic>
        <p:nvPicPr>
          <p:cNvPr id="7" name="Picture 6">
            <a:hlinkClick r:id="rId4" action="ppaction://hlinksldjump"/>
            <a:extLst>
              <a:ext uri="{FF2B5EF4-FFF2-40B4-BE49-F238E27FC236}">
                <a16:creationId xmlns:a16="http://schemas.microsoft.com/office/drawing/2014/main" id="{958B7326-CA56-45DF-83A0-D7758777DC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0400" y="5486400"/>
            <a:ext cx="1371600" cy="1371600"/>
          </a:xfrm>
          <a:prstGeom prst="rect">
            <a:avLst/>
          </a:prstGeom>
        </p:spPr>
      </p:pic>
    </p:spTree>
    <p:extLst>
      <p:ext uri="{BB962C8B-B14F-4D97-AF65-F5344CB8AC3E}">
        <p14:creationId xmlns:p14="http://schemas.microsoft.com/office/powerpoint/2010/main" val="338284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2342</TotalTime>
  <Words>826</Words>
  <Application>Microsoft Office PowerPoint</Application>
  <PresentationFormat>Widescreen</PresentationFormat>
  <Paragraphs>131</Paragraphs>
  <Slides>44</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Calibri</vt:lpstr>
      <vt:lpstr>GL-DancingMen</vt:lpstr>
      <vt:lpstr>Abadi</vt:lpstr>
      <vt:lpstr>Gill Sans MT</vt:lpstr>
      <vt:lpstr>Arial</vt:lpstr>
      <vt:lpstr>Bebas Neue</vt:lpstr>
      <vt:lpstr>Calibri Light</vt:lpstr>
      <vt:lpstr>Digital-7</vt:lpstr>
      <vt:lpstr>Office Theme</vt:lpstr>
      <vt:lpstr>PowerPoint Presentation</vt:lpstr>
      <vt:lpstr>Vicar Ron Sou is imprisoned, somewhere in London. Can you solve the puzzles to release him?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Vicar Ron Sou is free!!!   Here he is, Safe on a boat heading down the Thames.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 Grainger</dc:creator>
  <cp:lastModifiedBy>David Thornton</cp:lastModifiedBy>
  <cp:revision>127</cp:revision>
  <dcterms:created xsi:type="dcterms:W3CDTF">2020-05-28T10:57:28Z</dcterms:created>
  <dcterms:modified xsi:type="dcterms:W3CDTF">2021-03-10T16:23:00Z</dcterms:modified>
</cp:coreProperties>
</file>